
<file path=[Content_Types].xml><?xml version="1.0" encoding="utf-8"?>
<Types xmlns="http://schemas.openxmlformats.org/package/2006/content-types">
  <Default Extension="jpeg" ContentType="image/jpeg"/>
  <Default Extension="wdp" ContentType="image/vnd.ms-photo"/>
  <Default Extension="png" ContentType="image/png"/>
  <Default Extension="emf" ContentType="image/x-emf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79" r:id="rId3"/>
    <p:sldId id="256" r:id="rId5"/>
    <p:sldId id="257" r:id="rId6"/>
    <p:sldId id="259" r:id="rId7"/>
    <p:sldId id="263" r:id="rId8"/>
    <p:sldId id="264" r:id="rId9"/>
    <p:sldId id="265" r:id="rId10"/>
    <p:sldId id="266" r:id="rId11"/>
    <p:sldId id="267" r:id="rId12"/>
    <p:sldId id="262" r:id="rId13"/>
    <p:sldId id="268" r:id="rId14"/>
    <p:sldId id="280" r:id="rId15"/>
    <p:sldId id="261" r:id="rId16"/>
    <p:sldId id="277" r:id="rId17"/>
    <p:sldId id="271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F5597"/>
    <a:srgbClr val="F2F2F2"/>
    <a:srgbClr val="F1EFEE"/>
    <a:srgbClr val="F5F3F1"/>
    <a:srgbClr val="F8F5F3"/>
    <a:srgbClr val="F5F2F1"/>
    <a:srgbClr val="F4F1F0"/>
    <a:srgbClr val="F7F4F2"/>
    <a:srgbClr val="F4F2F0"/>
    <a:srgbClr val="EAEA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99" autoAdjust="0"/>
    <p:restoredTop sz="95559" autoAdjust="0"/>
  </p:normalViewPr>
  <p:slideViewPr>
    <p:cSldViewPr snapToGrid="0">
      <p:cViewPr varScale="1">
        <p:scale>
          <a:sx n="102" d="100"/>
          <a:sy n="102" d="100"/>
        </p:scale>
        <p:origin x="-102" y="-222"/>
      </p:cViewPr>
      <p:guideLst>
        <p:guide orient="horz" pos="217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C7F4CF-FAD3-4753-A5D8-D35E0A8B438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29927F-7422-466D-AA77-7766B4933CB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29927F-7422-466D-AA77-7766B4933C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29927F-7422-466D-AA77-7766B4933C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29927F-7422-466D-AA77-7766B4933C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29927F-7422-466D-AA77-7766B4933C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29927F-7422-466D-AA77-7766B4933C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29927F-7422-466D-AA77-7766B4933C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29927F-7422-466D-AA77-7766B4933C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29927F-7422-466D-AA77-7766B4933C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29927F-7422-466D-AA77-7766B4933C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29927F-7422-466D-AA77-7766B4933C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29927F-7422-466D-AA77-7766B4933C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29927F-7422-466D-AA77-7766B4933C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29927F-7422-466D-AA77-7766B4933C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29927F-7422-466D-AA77-7766B4933C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29927F-7422-466D-AA77-7766B4933C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0FCE8CB-E074-45FE-80CB-EEF74AF236C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1C5CA10-290B-461A-8199-5D946D4C5A3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Click="0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0FCE8CB-E074-45FE-80CB-EEF74AF236C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1C5CA10-290B-461A-8199-5D946D4C5A3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Click="0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0FCE8CB-E074-45FE-80CB-EEF74AF236C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1C5CA10-290B-461A-8199-5D946D4C5A3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Click="0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0FCE8CB-E074-45FE-80CB-EEF74AF236C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1C5CA10-290B-461A-8199-5D946D4C5A3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Click="0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0FCE8CB-E074-45FE-80CB-EEF74AF236C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1C5CA10-290B-461A-8199-5D946D4C5A3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Click="0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0FCE8CB-E074-45FE-80CB-EEF74AF236C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1C5CA10-290B-461A-8199-5D946D4C5A3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Click="0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0FCE8CB-E074-45FE-80CB-EEF74AF236CD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1C5CA10-290B-461A-8199-5D946D4C5A3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Click="0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0FCE8CB-E074-45FE-80CB-EEF74AF236C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1C5CA10-290B-461A-8199-5D946D4C5A3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Click="0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0FCE8CB-E074-45FE-80CB-EEF74AF236CD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1C5CA10-290B-461A-8199-5D946D4C5A3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Click="0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0FCE8CB-E074-45FE-80CB-EEF74AF236C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1C5CA10-290B-461A-8199-5D946D4C5A3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Click="0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0FCE8CB-E074-45FE-80CB-EEF74AF236C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1C5CA10-290B-461A-8199-5D946D4C5A3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Click="0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2F5597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 advClick="0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3" Type="http://schemas.microsoft.com/office/2007/relationships/media" Target="../media/media1.mp3"/><Relationship Id="rId2" Type="http://schemas.openxmlformats.org/officeDocument/2006/relationships/audio" Target="NULL" TargetMode="Externa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9" Type="http://schemas.microsoft.com/office/2007/relationships/hdphoto" Target="../media/hdphoto4.wdp"/><Relationship Id="rId8" Type="http://schemas.openxmlformats.org/officeDocument/2006/relationships/image" Target="../media/image12.png"/><Relationship Id="rId7" Type="http://schemas.microsoft.com/office/2007/relationships/hdphoto" Target="../media/hdphoto3.wdp"/><Relationship Id="rId6" Type="http://schemas.openxmlformats.org/officeDocument/2006/relationships/image" Target="../media/image11.png"/><Relationship Id="rId5" Type="http://schemas.microsoft.com/office/2007/relationships/hdphoto" Target="../media/hdphoto2.wdp"/><Relationship Id="rId4" Type="http://schemas.openxmlformats.org/officeDocument/2006/relationships/image" Target="../media/image10.png"/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5" Type="http://schemas.openxmlformats.org/officeDocument/2006/relationships/notesSlide" Target="../notesSlides/notesSlide8.xml"/><Relationship Id="rId14" Type="http://schemas.openxmlformats.org/officeDocument/2006/relationships/slideLayout" Target="../slideLayouts/slideLayout2.xml"/><Relationship Id="rId13" Type="http://schemas.openxmlformats.org/officeDocument/2006/relationships/image" Target="../media/image16.png"/><Relationship Id="rId12" Type="http://schemas.openxmlformats.org/officeDocument/2006/relationships/image" Target="../media/image15.png"/><Relationship Id="rId11" Type="http://schemas.openxmlformats.org/officeDocument/2006/relationships/image" Target="../media/image14.png"/><Relationship Id="rId10" Type="http://schemas.openxmlformats.org/officeDocument/2006/relationships/image" Target="../media/image13.png"/><Relationship Id="rId1" Type="http://schemas.openxmlformats.org/officeDocument/2006/relationships/image" Target="../media/image8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9.xml"/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Wild Child - Crazy Bir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>
                  <p14:trim st="8185.000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5219" y="6080428"/>
            <a:ext cx="609600" cy="609600"/>
          </a:xfrm>
          <a:prstGeom prst="rect">
            <a:avLst/>
          </a:prstGeom>
        </p:spPr>
      </p:pic>
      <p:cxnSp>
        <p:nvCxnSpPr>
          <p:cNvPr id="8" name="直接连接符 7"/>
          <p:cNvCxnSpPr/>
          <p:nvPr/>
        </p:nvCxnSpPr>
        <p:spPr>
          <a:xfrm>
            <a:off x="2947737" y="13960"/>
            <a:ext cx="12031" cy="2634916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 flipH="1">
            <a:off x="0" y="2634916"/>
            <a:ext cx="295976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-39851" y="3468264"/>
            <a:ext cx="6256421" cy="24063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5962473" y="4247146"/>
            <a:ext cx="6256421" cy="24063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-1" y="4223083"/>
            <a:ext cx="4126833" cy="15872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 flipV="1">
            <a:off x="7807080" y="3453063"/>
            <a:ext cx="0" cy="342900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 flipV="1">
            <a:off x="7796463" y="3441032"/>
            <a:ext cx="4419601" cy="12031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3717871" y="946559"/>
            <a:ext cx="7082790" cy="23069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7200" b="1" dirty="0">
                <a:solidFill>
                  <a:srgbClr val="9DC3E6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  <a:sym typeface="+mn-ea"/>
              </a:rPr>
              <a:t>python-</a:t>
            </a:r>
            <a:r>
              <a:rPr lang="zh-CN" altLang="en-US" sz="7200" b="1" dirty="0">
                <a:solidFill>
                  <a:srgbClr val="9DC3E6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  <a:sym typeface="+mn-ea"/>
              </a:rPr>
              <a:t>中国天气</a:t>
            </a:r>
            <a:endParaRPr lang="zh-CN" altLang="en-US" sz="7200" b="1" dirty="0">
              <a:solidFill>
                <a:srgbClr val="9DC3E6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  <a:p>
            <a:pPr algn="l"/>
            <a:r>
              <a:rPr lang="zh-CN" altLang="en-US" sz="7200" b="1" dirty="0">
                <a:solidFill>
                  <a:srgbClr val="9DC3E6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  <a:sym typeface="+mn-ea"/>
              </a:rPr>
              <a:t>   项目</a:t>
            </a:r>
            <a:r>
              <a:rPr lang="zh-CN" altLang="en-US" sz="7200" b="1" dirty="0" smtClean="0">
                <a:solidFill>
                  <a:srgbClr val="9DC3E6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  <a:sym typeface="+mn-ea"/>
              </a:rPr>
              <a:t>答辩</a:t>
            </a:r>
            <a:endParaRPr lang="zh-CN" altLang="en-US" sz="7200" spc="1500" dirty="0">
              <a:solidFill>
                <a:schemeClr val="bg1"/>
              </a:solidFill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8023724" y="3557717"/>
            <a:ext cx="18719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答辩人：李富洋</a:t>
            </a:r>
            <a:endParaRPr lang="en-US" altLang="zh-CN" sz="1600" b="1" spc="3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16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1" name="组合 70"/>
          <p:cNvGrpSpPr/>
          <p:nvPr/>
        </p:nvGrpSpPr>
        <p:grpSpPr>
          <a:xfrm rot="10800000">
            <a:off x="9550800" y="4375863"/>
            <a:ext cx="3196963" cy="3132367"/>
            <a:chOff x="-241322" y="-198407"/>
            <a:chExt cx="2400407" cy="2397341"/>
          </a:xfrm>
        </p:grpSpPr>
        <p:grpSp>
          <p:nvGrpSpPr>
            <p:cNvPr id="72" name="组合 71"/>
            <p:cNvGrpSpPr/>
            <p:nvPr/>
          </p:nvGrpSpPr>
          <p:grpSpPr>
            <a:xfrm>
              <a:off x="112549" y="124482"/>
              <a:ext cx="2046536" cy="2074452"/>
              <a:chOff x="-39851" y="-27918"/>
              <a:chExt cx="2046536" cy="2074452"/>
            </a:xfrm>
          </p:grpSpPr>
          <p:cxnSp>
            <p:nvCxnSpPr>
              <p:cNvPr id="80" name="直接连接符 79"/>
              <p:cNvCxnSpPr/>
              <p:nvPr/>
            </p:nvCxnSpPr>
            <p:spPr>
              <a:xfrm flipH="1">
                <a:off x="12033" y="24063"/>
                <a:ext cx="446583" cy="446584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直接连接符 80"/>
              <p:cNvCxnSpPr/>
              <p:nvPr/>
            </p:nvCxnSpPr>
            <p:spPr>
              <a:xfrm flipH="1">
                <a:off x="9203" y="-13959"/>
                <a:ext cx="792235" cy="792237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直接连接符 81"/>
              <p:cNvCxnSpPr/>
              <p:nvPr/>
            </p:nvCxnSpPr>
            <p:spPr>
              <a:xfrm flipH="1">
                <a:off x="60078" y="24063"/>
                <a:ext cx="1008141" cy="1008141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直接连接符 82"/>
              <p:cNvCxnSpPr/>
              <p:nvPr/>
            </p:nvCxnSpPr>
            <p:spPr>
              <a:xfrm flipH="1">
                <a:off x="-14861" y="-27918"/>
                <a:ext cx="1439863" cy="1439862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直接连接符 83"/>
              <p:cNvCxnSpPr/>
              <p:nvPr/>
            </p:nvCxnSpPr>
            <p:spPr>
              <a:xfrm flipH="1">
                <a:off x="6373" y="10104"/>
                <a:ext cx="1685408" cy="1685406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直接连接符 84"/>
              <p:cNvCxnSpPr/>
              <p:nvPr/>
            </p:nvCxnSpPr>
            <p:spPr>
              <a:xfrm flipH="1">
                <a:off x="-39851" y="0"/>
                <a:ext cx="2046536" cy="2046534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3" name="组合 72"/>
            <p:cNvGrpSpPr/>
            <p:nvPr/>
          </p:nvGrpSpPr>
          <p:grpSpPr>
            <a:xfrm>
              <a:off x="-241322" y="-198407"/>
              <a:ext cx="2304737" cy="2336175"/>
              <a:chOff x="-39851" y="-27918"/>
              <a:chExt cx="2046536" cy="2074452"/>
            </a:xfrm>
          </p:grpSpPr>
          <p:cxnSp>
            <p:nvCxnSpPr>
              <p:cNvPr id="74" name="直接连接符 73"/>
              <p:cNvCxnSpPr/>
              <p:nvPr/>
            </p:nvCxnSpPr>
            <p:spPr>
              <a:xfrm flipH="1">
                <a:off x="12033" y="24063"/>
                <a:ext cx="446583" cy="446584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直接连接符 74"/>
              <p:cNvCxnSpPr/>
              <p:nvPr/>
            </p:nvCxnSpPr>
            <p:spPr>
              <a:xfrm flipH="1">
                <a:off x="9203" y="-13959"/>
                <a:ext cx="792235" cy="792237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直接连接符 75"/>
              <p:cNvCxnSpPr/>
              <p:nvPr/>
            </p:nvCxnSpPr>
            <p:spPr>
              <a:xfrm flipH="1">
                <a:off x="60078" y="24063"/>
                <a:ext cx="1008141" cy="1008141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直接连接符 76"/>
              <p:cNvCxnSpPr/>
              <p:nvPr/>
            </p:nvCxnSpPr>
            <p:spPr>
              <a:xfrm flipH="1">
                <a:off x="-14861" y="-27918"/>
                <a:ext cx="1439863" cy="1439862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直接连接符 77"/>
              <p:cNvCxnSpPr/>
              <p:nvPr/>
            </p:nvCxnSpPr>
            <p:spPr>
              <a:xfrm flipH="1">
                <a:off x="6373" y="10104"/>
                <a:ext cx="1685408" cy="1685406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直接连接符 78"/>
              <p:cNvCxnSpPr/>
              <p:nvPr/>
            </p:nvCxnSpPr>
            <p:spPr>
              <a:xfrm flipH="1">
                <a:off x="-39851" y="0"/>
                <a:ext cx="2046536" cy="2046534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2" name="组合 61"/>
          <p:cNvGrpSpPr/>
          <p:nvPr/>
        </p:nvGrpSpPr>
        <p:grpSpPr>
          <a:xfrm rot="5400000" flipV="1">
            <a:off x="-547085" y="-613131"/>
            <a:ext cx="3196963" cy="3132367"/>
            <a:chOff x="-241322" y="-198407"/>
            <a:chExt cx="2400407" cy="2397341"/>
          </a:xfrm>
        </p:grpSpPr>
        <p:grpSp>
          <p:nvGrpSpPr>
            <p:cNvPr id="86" name="组合 85"/>
            <p:cNvGrpSpPr/>
            <p:nvPr/>
          </p:nvGrpSpPr>
          <p:grpSpPr>
            <a:xfrm>
              <a:off x="112549" y="124482"/>
              <a:ext cx="2046536" cy="2074452"/>
              <a:chOff x="-39851" y="-27918"/>
              <a:chExt cx="2046536" cy="2074452"/>
            </a:xfrm>
          </p:grpSpPr>
          <p:cxnSp>
            <p:nvCxnSpPr>
              <p:cNvPr id="94" name="直接连接符 93"/>
              <p:cNvCxnSpPr/>
              <p:nvPr/>
            </p:nvCxnSpPr>
            <p:spPr>
              <a:xfrm flipH="1">
                <a:off x="12033" y="24063"/>
                <a:ext cx="446583" cy="446584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直接连接符 94"/>
              <p:cNvCxnSpPr/>
              <p:nvPr/>
            </p:nvCxnSpPr>
            <p:spPr>
              <a:xfrm flipH="1">
                <a:off x="9203" y="-13959"/>
                <a:ext cx="792235" cy="792237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直接连接符 95"/>
              <p:cNvCxnSpPr/>
              <p:nvPr/>
            </p:nvCxnSpPr>
            <p:spPr>
              <a:xfrm flipH="1">
                <a:off x="60078" y="24063"/>
                <a:ext cx="1008141" cy="1008141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直接连接符 96"/>
              <p:cNvCxnSpPr/>
              <p:nvPr/>
            </p:nvCxnSpPr>
            <p:spPr>
              <a:xfrm flipH="1">
                <a:off x="-14861" y="-27918"/>
                <a:ext cx="1439863" cy="1439862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直接连接符 97"/>
              <p:cNvCxnSpPr/>
              <p:nvPr/>
            </p:nvCxnSpPr>
            <p:spPr>
              <a:xfrm flipH="1">
                <a:off x="6373" y="10104"/>
                <a:ext cx="1685408" cy="1685406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/>
              <p:nvPr/>
            </p:nvCxnSpPr>
            <p:spPr>
              <a:xfrm flipH="1">
                <a:off x="-39851" y="0"/>
                <a:ext cx="2046536" cy="2046534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7" name="组合 86"/>
            <p:cNvGrpSpPr/>
            <p:nvPr/>
          </p:nvGrpSpPr>
          <p:grpSpPr>
            <a:xfrm>
              <a:off x="-241322" y="-198407"/>
              <a:ext cx="2304737" cy="2336175"/>
              <a:chOff x="-39851" y="-27918"/>
              <a:chExt cx="2046536" cy="2074452"/>
            </a:xfrm>
          </p:grpSpPr>
          <p:cxnSp>
            <p:nvCxnSpPr>
              <p:cNvPr id="88" name="直接连接符 87"/>
              <p:cNvCxnSpPr/>
              <p:nvPr/>
            </p:nvCxnSpPr>
            <p:spPr>
              <a:xfrm flipH="1">
                <a:off x="12033" y="24063"/>
                <a:ext cx="446583" cy="446584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接连接符 88"/>
              <p:cNvCxnSpPr/>
              <p:nvPr/>
            </p:nvCxnSpPr>
            <p:spPr>
              <a:xfrm flipH="1">
                <a:off x="9203" y="-13959"/>
                <a:ext cx="792235" cy="792237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直接连接符 89"/>
              <p:cNvCxnSpPr/>
              <p:nvPr/>
            </p:nvCxnSpPr>
            <p:spPr>
              <a:xfrm flipH="1">
                <a:off x="60078" y="24063"/>
                <a:ext cx="1008141" cy="1008141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/>
              <p:nvPr/>
            </p:nvCxnSpPr>
            <p:spPr>
              <a:xfrm flipH="1">
                <a:off x="-14861" y="-27918"/>
                <a:ext cx="1439863" cy="1439862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直接连接符 91"/>
              <p:cNvCxnSpPr/>
              <p:nvPr/>
            </p:nvCxnSpPr>
            <p:spPr>
              <a:xfrm flipH="1">
                <a:off x="6373" y="10104"/>
                <a:ext cx="1685408" cy="1685406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直接连接符 92"/>
              <p:cNvCxnSpPr/>
              <p:nvPr/>
            </p:nvCxnSpPr>
            <p:spPr>
              <a:xfrm flipH="1">
                <a:off x="-39851" y="0"/>
                <a:ext cx="2046536" cy="2046534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4000"/>
    </mc:Choice>
    <mc:Fallback>
      <p:transition advClick="0" advTm="4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7" presetClass="entr" presetSubtype="8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7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17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17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17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4" dur="75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7" dur="7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000"/>
                            </p:stCondLst>
                            <p:childTnLst>
                              <p:par>
                                <p:cTn id="59" presetID="2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61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2750"/>
                            </p:stCondLst>
                            <p:childTnLst>
                              <p:par>
                                <p:cTn id="63" presetID="14" presetClass="entr" presetSubtype="1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6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3" grpId="0"/>
      <p:bldP spid="2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125165" y="868100"/>
            <a:ext cx="6589920" cy="4708981"/>
            <a:chOff x="3125165" y="868100"/>
            <a:chExt cx="6589920" cy="4708981"/>
          </a:xfrm>
        </p:grpSpPr>
        <p:sp>
          <p:nvSpPr>
            <p:cNvPr id="4" name="文本框 3"/>
            <p:cNvSpPr txBox="1"/>
            <p:nvPr/>
          </p:nvSpPr>
          <p:spPr>
            <a:xfrm>
              <a:off x="3125165" y="868100"/>
              <a:ext cx="2646878" cy="47089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0000" dirty="0">
                  <a:solidFill>
                    <a:srgbClr val="2F5597"/>
                  </a:solidFill>
                  <a:latin typeface="Kozuka Mincho Pro H" panose="02020A00000000000000" pitchFamily="18" charset="-128"/>
                  <a:ea typeface="Kozuka Mincho Pro H" panose="02020A00000000000000" pitchFamily="18" charset="-128"/>
                </a:rPr>
                <a:t>3</a:t>
              </a:r>
              <a:endParaRPr lang="zh-CN" altLang="en-US" sz="30000" dirty="0">
                <a:solidFill>
                  <a:srgbClr val="2F5597"/>
                </a:solidFill>
                <a:latin typeface="Kozuka Mincho Pro H" panose="02020A00000000000000" pitchFamily="18" charset="-128"/>
                <a:ea typeface="Kozuka Mincho Pro H" panose="02020A00000000000000" pitchFamily="18" charset="-128"/>
              </a:endParaRPr>
            </a:p>
          </p:txBody>
        </p:sp>
        <p:grpSp>
          <p:nvGrpSpPr>
            <p:cNvPr id="7" name="组合 6"/>
            <p:cNvGrpSpPr/>
            <p:nvPr/>
          </p:nvGrpSpPr>
          <p:grpSpPr>
            <a:xfrm>
              <a:off x="4305782" y="2128782"/>
              <a:ext cx="5409303" cy="2200150"/>
              <a:chOff x="4305782" y="2128782"/>
              <a:chExt cx="5409303" cy="2200150"/>
            </a:xfrm>
          </p:grpSpPr>
          <p:sp>
            <p:nvSpPr>
              <p:cNvPr id="5" name="矩形 4"/>
              <p:cNvSpPr/>
              <p:nvPr/>
            </p:nvSpPr>
            <p:spPr>
              <a:xfrm>
                <a:off x="4448604" y="2232954"/>
                <a:ext cx="5266481" cy="1979271"/>
              </a:xfrm>
              <a:prstGeom prst="rect">
                <a:avLst/>
              </a:prstGeom>
              <a:solidFill>
                <a:srgbClr val="F5F2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7000" spc="600" dirty="0">
                  <a:solidFill>
                    <a:srgbClr val="2F5597"/>
                  </a:solidFill>
                  <a:latin typeface="汉仪菱心体简" panose="02010609000101010101" pitchFamily="49" charset="-122"/>
                  <a:ea typeface="汉仪菱心体简" panose="02010609000101010101" pitchFamily="49" charset="-122"/>
                </a:endParaRPr>
              </a:p>
            </p:txBody>
          </p:sp>
          <p:sp>
            <p:nvSpPr>
              <p:cNvPr id="6" name="矩形 5"/>
              <p:cNvSpPr/>
              <p:nvPr/>
            </p:nvSpPr>
            <p:spPr>
              <a:xfrm>
                <a:off x="4305782" y="2128782"/>
                <a:ext cx="5177809" cy="2200150"/>
              </a:xfrm>
              <a:prstGeom prst="rect">
                <a:avLst/>
              </a:prstGeom>
              <a:noFill/>
              <a:ln>
                <a:solidFill>
                  <a:srgbClr val="F8F5F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" name="文本框 7"/>
            <p:cNvSpPr txBox="1"/>
            <p:nvPr/>
          </p:nvSpPr>
          <p:spPr>
            <a:xfrm>
              <a:off x="4683564" y="2637813"/>
              <a:ext cx="4800027" cy="11684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zh-CN" sz="7000" spc="2000" dirty="0" smtClean="0">
                  <a:solidFill>
                    <a:srgbClr val="2F5597"/>
                  </a:solidFill>
                  <a:latin typeface="汉仪菱心体简" panose="02010609000101010101" pitchFamily="49" charset="-122"/>
                  <a:ea typeface="汉仪菱心体简" panose="02010609000101010101" pitchFamily="49" charset="-122"/>
                </a:rPr>
                <a:t>功能介绍</a:t>
              </a:r>
              <a:endParaRPr lang="en-US" altLang="zh-CN" sz="7000" spc="2000" dirty="0" smtClean="0">
                <a:solidFill>
                  <a:srgbClr val="2F5597"/>
                </a:solidFill>
                <a:latin typeface="汉仪菱心体简" panose="02010609000101010101" pitchFamily="49" charset="-122"/>
                <a:ea typeface="汉仪菱心体简" panose="02010609000101010101" pitchFamily="49" charset="-122"/>
              </a:endParaRPr>
            </a:p>
          </p:txBody>
        </p:sp>
      </p:grpSp>
    </p:spTree>
  </p:cSld>
  <p:clrMapOvr>
    <a:masterClrMapping/>
  </p:clrMapOvr>
  <p:transition spd="slow" advClick="0" advTm="2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组合 65"/>
          <p:cNvGrpSpPr/>
          <p:nvPr/>
        </p:nvGrpSpPr>
        <p:grpSpPr>
          <a:xfrm>
            <a:off x="3170614" y="2919881"/>
            <a:ext cx="2420426" cy="575353"/>
            <a:chOff x="5644787" y="2096154"/>
            <a:chExt cx="2420426" cy="575353"/>
          </a:xfrm>
          <a:solidFill>
            <a:schemeClr val="bg1">
              <a:lumMod val="75000"/>
            </a:schemeClr>
          </a:solidFill>
        </p:grpSpPr>
        <p:sp>
          <p:nvSpPr>
            <p:cNvPr id="67" name="矩形 66"/>
            <p:cNvSpPr/>
            <p:nvPr/>
          </p:nvSpPr>
          <p:spPr>
            <a:xfrm>
              <a:off x="5876818" y="2106202"/>
              <a:ext cx="2188395" cy="54453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pc="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import time</a:t>
              </a:r>
              <a:endParaRPr lang="en-US" altLang="zh-CN" spc="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8" name="椭圆 67"/>
            <p:cNvSpPr/>
            <p:nvPr/>
          </p:nvSpPr>
          <p:spPr>
            <a:xfrm>
              <a:off x="5644787" y="2096154"/>
              <a:ext cx="575353" cy="575353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2339067" y="457843"/>
            <a:ext cx="7116682" cy="166589"/>
            <a:chOff x="2339067" y="457843"/>
            <a:chExt cx="7116682" cy="166589"/>
          </a:xfrm>
        </p:grpSpPr>
        <p:grpSp>
          <p:nvGrpSpPr>
            <p:cNvPr id="10" name="组合 9"/>
            <p:cNvGrpSpPr/>
            <p:nvPr/>
          </p:nvGrpSpPr>
          <p:grpSpPr>
            <a:xfrm>
              <a:off x="2339067" y="457843"/>
              <a:ext cx="1828586" cy="136906"/>
              <a:chOff x="2989063" y="523944"/>
              <a:chExt cx="1828586" cy="136906"/>
            </a:xfrm>
          </p:grpSpPr>
          <p:sp>
            <p:nvSpPr>
              <p:cNvPr id="5" name="椭圆 4"/>
              <p:cNvSpPr/>
              <p:nvPr/>
            </p:nvSpPr>
            <p:spPr>
              <a:xfrm flipH="1">
                <a:off x="3528429" y="548763"/>
                <a:ext cx="95079" cy="95079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椭圆 5"/>
              <p:cNvSpPr/>
              <p:nvPr/>
            </p:nvSpPr>
            <p:spPr>
              <a:xfrm>
                <a:off x="4092608" y="532880"/>
                <a:ext cx="119035" cy="119035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4680743" y="523944"/>
                <a:ext cx="136906" cy="136906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椭圆 7"/>
              <p:cNvSpPr/>
              <p:nvPr/>
            </p:nvSpPr>
            <p:spPr>
              <a:xfrm flipH="1">
                <a:off x="2989063" y="561170"/>
                <a:ext cx="70266" cy="70266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 flipH="1">
              <a:off x="7627163" y="487526"/>
              <a:ext cx="1828586" cy="136906"/>
              <a:chOff x="2989063" y="523944"/>
              <a:chExt cx="1828586" cy="136906"/>
            </a:xfrm>
          </p:grpSpPr>
          <p:sp>
            <p:nvSpPr>
              <p:cNvPr id="12" name="椭圆 11"/>
              <p:cNvSpPr/>
              <p:nvPr/>
            </p:nvSpPr>
            <p:spPr>
              <a:xfrm flipH="1">
                <a:off x="3528429" y="548763"/>
                <a:ext cx="95079" cy="95079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椭圆 12"/>
              <p:cNvSpPr/>
              <p:nvPr/>
            </p:nvSpPr>
            <p:spPr>
              <a:xfrm>
                <a:off x="4092608" y="532880"/>
                <a:ext cx="119035" cy="119035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椭圆 13"/>
              <p:cNvSpPr/>
              <p:nvPr/>
            </p:nvSpPr>
            <p:spPr>
              <a:xfrm>
                <a:off x="4680743" y="523944"/>
                <a:ext cx="136906" cy="136906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椭圆 14"/>
              <p:cNvSpPr/>
              <p:nvPr/>
            </p:nvSpPr>
            <p:spPr>
              <a:xfrm flipH="1">
                <a:off x="2989063" y="561170"/>
                <a:ext cx="70266" cy="70266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6" name="文本框 15"/>
          <p:cNvSpPr txBox="1"/>
          <p:nvPr/>
        </p:nvSpPr>
        <p:spPr>
          <a:xfrm>
            <a:off x="5035633" y="325146"/>
            <a:ext cx="17068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600" dirty="0">
                <a:solidFill>
                  <a:srgbClr val="2F5597"/>
                </a:solidFill>
                <a:latin typeface="汉仪菱心体简" panose="02010609000101010101" pitchFamily="49" charset="-122"/>
                <a:ea typeface="汉仪菱心体简" panose="02010609000101010101" pitchFamily="49" charset="-122"/>
              </a:rPr>
              <a:t>功能介绍</a:t>
            </a:r>
            <a:endParaRPr lang="zh-CN" altLang="en-US" sz="2400" spc="600" dirty="0">
              <a:solidFill>
                <a:srgbClr val="2F5597"/>
              </a:solidFill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</p:txBody>
      </p:sp>
      <p:pic>
        <p:nvPicPr>
          <p:cNvPr id="48" name="图片 47"/>
          <p:cNvPicPr>
            <a:picLocks noChangeAspect="1"/>
          </p:cNvPicPr>
          <p:nvPr/>
        </p:nvPicPr>
        <p:blipFill>
          <a:blip r:embed="rId1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3056704" y="2369171"/>
            <a:ext cx="5284620" cy="3336534"/>
          </a:xfrm>
          <a:prstGeom prst="rect">
            <a:avLst/>
          </a:prstGeom>
        </p:spPr>
      </p:pic>
      <p:grpSp>
        <p:nvGrpSpPr>
          <p:cNvPr id="17" name="组合 16"/>
          <p:cNvGrpSpPr/>
          <p:nvPr/>
        </p:nvGrpSpPr>
        <p:grpSpPr>
          <a:xfrm>
            <a:off x="5886866" y="2199074"/>
            <a:ext cx="2415868" cy="575353"/>
            <a:chOff x="5876818" y="2106202"/>
            <a:chExt cx="2415868" cy="575353"/>
          </a:xfrm>
        </p:grpSpPr>
        <p:sp>
          <p:nvSpPr>
            <p:cNvPr id="2" name="矩形 1"/>
            <p:cNvSpPr/>
            <p:nvPr/>
          </p:nvSpPr>
          <p:spPr>
            <a:xfrm>
              <a:off x="5876818" y="2106202"/>
              <a:ext cx="2188395" cy="544531"/>
            </a:xfrm>
            <a:prstGeom prst="rect">
              <a:avLst/>
            </a:prstGeom>
            <a:solidFill>
              <a:srgbClr val="2F559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pc="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联网</a:t>
              </a:r>
              <a:endParaRPr lang="zh-CN" altLang="en-US" spc="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" name="椭圆 2"/>
            <p:cNvSpPr/>
            <p:nvPr/>
          </p:nvSpPr>
          <p:spPr>
            <a:xfrm>
              <a:off x="7717333" y="2106202"/>
              <a:ext cx="575353" cy="575353"/>
            </a:xfrm>
            <a:prstGeom prst="ellipse">
              <a:avLst/>
            </a:prstGeom>
            <a:solidFill>
              <a:srgbClr val="2F5597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5886866" y="3462292"/>
            <a:ext cx="2415868" cy="575353"/>
            <a:chOff x="5876818" y="2106202"/>
            <a:chExt cx="2415868" cy="575353"/>
          </a:xfrm>
        </p:grpSpPr>
        <p:sp>
          <p:nvSpPr>
            <p:cNvPr id="54" name="矩形 53"/>
            <p:cNvSpPr/>
            <p:nvPr/>
          </p:nvSpPr>
          <p:spPr>
            <a:xfrm>
              <a:off x="5876818" y="2106202"/>
              <a:ext cx="2188395" cy="544531"/>
            </a:xfrm>
            <a:prstGeom prst="rect">
              <a:avLst/>
            </a:prstGeom>
            <a:solidFill>
              <a:srgbClr val="2F559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pc="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菜单</a:t>
              </a:r>
              <a:endParaRPr lang="zh-CN" altLang="en-US" spc="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5" name="椭圆 54"/>
            <p:cNvSpPr/>
            <p:nvPr/>
          </p:nvSpPr>
          <p:spPr>
            <a:xfrm>
              <a:off x="7717333" y="2106202"/>
              <a:ext cx="575353" cy="575353"/>
            </a:xfrm>
            <a:prstGeom prst="ellipse">
              <a:avLst/>
            </a:prstGeom>
            <a:solidFill>
              <a:srgbClr val="2F5597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3166628" y="4006823"/>
            <a:ext cx="2420426" cy="575353"/>
            <a:chOff x="5644787" y="2096154"/>
            <a:chExt cx="2420426" cy="575353"/>
          </a:xfrm>
          <a:solidFill>
            <a:schemeClr val="bg1">
              <a:lumMod val="75000"/>
            </a:schemeClr>
          </a:solidFill>
        </p:grpSpPr>
        <p:sp>
          <p:nvSpPr>
            <p:cNvPr id="70" name="矩形 69"/>
            <p:cNvSpPr/>
            <p:nvPr/>
          </p:nvSpPr>
          <p:spPr>
            <a:xfrm>
              <a:off x="5876818" y="2106202"/>
              <a:ext cx="2188395" cy="54453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pc="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import jison</a:t>
              </a:r>
              <a:endParaRPr lang="en-US" altLang="zh-CN" spc="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1" name="椭圆 70"/>
            <p:cNvSpPr/>
            <p:nvPr/>
          </p:nvSpPr>
          <p:spPr>
            <a:xfrm>
              <a:off x="5644787" y="2096154"/>
              <a:ext cx="575353" cy="575353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9" name="文本框 28"/>
          <p:cNvSpPr txBox="1"/>
          <p:nvPr/>
        </p:nvSpPr>
        <p:spPr>
          <a:xfrm>
            <a:off x="630521" y="2840671"/>
            <a:ext cx="178308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使标题出现动态效果</a:t>
            </a:r>
            <a:endParaRPr lang="zh-CN" altLang="en-US" sz="1400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30521" y="3919804"/>
            <a:ext cx="1721485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json(str)转换成dict</a:t>
            </a:r>
            <a:endParaRPr lang="zh-CN" altLang="en-US" sz="1400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 descr="I@1I]PQ~}D{~C~%CM{B0DG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2155" y="2146935"/>
            <a:ext cx="3834130" cy="897890"/>
          </a:xfrm>
          <a:prstGeom prst="rect">
            <a:avLst/>
          </a:prstGeom>
        </p:spPr>
      </p:pic>
      <p:pic>
        <p:nvPicPr>
          <p:cNvPr id="19" name="图片 18" descr="9GB}CI7_N9BA`~%JJBXK99K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5855" y="3631565"/>
            <a:ext cx="2056765" cy="406400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839595" y="1410970"/>
            <a:ext cx="20910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相关代码及导入包的作用</a:t>
            </a:r>
            <a:endParaRPr lang="zh-CN" altLang="en-US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Click="0" advTm="6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17" presetClass="entr" presetSubtype="2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750"/>
                            </p:stCondLst>
                            <p:childTnLst>
                              <p:par>
                                <p:cTn id="28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0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7750"/>
                            </p:stCondLst>
                            <p:childTnLst>
                              <p:par>
                                <p:cTn id="32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8750"/>
                            </p:stCondLst>
                            <p:childTnLst>
                              <p:par>
                                <p:cTn id="39" presetID="17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9750"/>
                            </p:stCondLst>
                            <p:childTnLst>
                              <p:par>
                                <p:cTn id="46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8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1750"/>
                            </p:stCondLst>
                            <p:childTnLst>
                              <p:par>
                                <p:cTn id="50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9" grpId="0"/>
      <p:bldP spid="3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 43"/>
          <p:cNvGrpSpPr/>
          <p:nvPr/>
        </p:nvGrpSpPr>
        <p:grpSpPr>
          <a:xfrm>
            <a:off x="323866" y="2009643"/>
            <a:ext cx="6467507" cy="4618026"/>
            <a:chOff x="251677" y="1516016"/>
            <a:chExt cx="7192528" cy="5135716"/>
          </a:xfrm>
        </p:grpSpPr>
        <p:grpSp>
          <p:nvGrpSpPr>
            <p:cNvPr id="4" name="组合 3"/>
            <p:cNvGrpSpPr/>
            <p:nvPr/>
          </p:nvGrpSpPr>
          <p:grpSpPr>
            <a:xfrm>
              <a:off x="251677" y="1867031"/>
              <a:ext cx="4778120" cy="4784701"/>
              <a:chOff x="3392129" y="759441"/>
              <a:chExt cx="5427406" cy="5434881"/>
            </a:xfrm>
          </p:grpSpPr>
          <p:sp>
            <p:nvSpPr>
              <p:cNvPr id="5" name="椭圆 4"/>
              <p:cNvSpPr/>
              <p:nvPr/>
            </p:nvSpPr>
            <p:spPr>
              <a:xfrm>
                <a:off x="3392129" y="766916"/>
                <a:ext cx="5427406" cy="5427406"/>
              </a:xfrm>
              <a:prstGeom prst="ellipse">
                <a:avLst/>
              </a:prstGeom>
              <a:gradFill>
                <a:gsLst>
                  <a:gs pos="0">
                    <a:schemeClr val="bg1">
                      <a:lumMod val="95000"/>
                    </a:schemeClr>
                  </a:gs>
                  <a:gs pos="100000">
                    <a:schemeClr val="bg1">
                      <a:lumMod val="85000"/>
                    </a:schemeClr>
                  </a:gs>
                </a:gsLst>
                <a:lin ang="5400000" scaled="0"/>
              </a:gradFill>
              <a:ln w="381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27101">
                      <a:srgbClr val="FCFDFE">
                        <a:alpha val="84000"/>
                      </a:srgbClr>
                    </a:gs>
                    <a:gs pos="45000">
                      <a:schemeClr val="bg1">
                        <a:alpha val="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270000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6" name="饼形 5"/>
              <p:cNvSpPr/>
              <p:nvPr/>
            </p:nvSpPr>
            <p:spPr>
              <a:xfrm>
                <a:off x="3411579" y="776640"/>
                <a:ext cx="5407956" cy="5407956"/>
              </a:xfrm>
              <a:prstGeom prst="pie">
                <a:avLst>
                  <a:gd name="adj1" fmla="val 21557660"/>
                  <a:gd name="adj2" fmla="val 4696027"/>
                </a:avLst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4052424" y="1427211"/>
                <a:ext cx="4106816" cy="4106816"/>
              </a:xfrm>
              <a:prstGeom prst="ellipse">
                <a:avLst/>
              </a:prstGeom>
              <a:gradFill>
                <a:gsLst>
                  <a:gs pos="0">
                    <a:schemeClr val="bg1">
                      <a:lumMod val="95000"/>
                    </a:schemeClr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0"/>
              </a:gradFill>
              <a:ln w="381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27101">
                      <a:srgbClr val="FCFDFE">
                        <a:alpha val="84000"/>
                      </a:srgbClr>
                    </a:gs>
                    <a:gs pos="45000">
                      <a:schemeClr val="bg1">
                        <a:alpha val="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270000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" name="饼形 7"/>
              <p:cNvSpPr/>
              <p:nvPr/>
            </p:nvSpPr>
            <p:spPr>
              <a:xfrm>
                <a:off x="4052425" y="1427211"/>
                <a:ext cx="4106814" cy="4106814"/>
              </a:xfrm>
              <a:prstGeom prst="pie">
                <a:avLst>
                  <a:gd name="adj1" fmla="val 21557660"/>
                  <a:gd name="adj2" fmla="val 11740143"/>
                </a:avLst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" name="椭圆 8"/>
              <p:cNvSpPr/>
              <p:nvPr/>
            </p:nvSpPr>
            <p:spPr>
              <a:xfrm>
                <a:off x="4731891" y="2106678"/>
                <a:ext cx="2747882" cy="2747882"/>
              </a:xfrm>
              <a:prstGeom prst="ellipse">
                <a:avLst/>
              </a:prstGeom>
              <a:gradFill>
                <a:gsLst>
                  <a:gs pos="0">
                    <a:schemeClr val="bg1">
                      <a:lumMod val="95000"/>
                    </a:schemeClr>
                  </a:gs>
                  <a:gs pos="100000">
                    <a:schemeClr val="bg1">
                      <a:lumMod val="85000"/>
                    </a:schemeClr>
                  </a:gs>
                </a:gsLst>
                <a:lin ang="8100000" scaled="0"/>
              </a:gradFill>
              <a:ln w="381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27101">
                      <a:srgbClr val="FCFDFE">
                        <a:alpha val="84000"/>
                      </a:srgbClr>
                    </a:gs>
                    <a:gs pos="45000">
                      <a:schemeClr val="bg1">
                        <a:alpha val="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270000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0" name="饼形 9"/>
              <p:cNvSpPr/>
              <p:nvPr/>
            </p:nvSpPr>
            <p:spPr>
              <a:xfrm>
                <a:off x="4758814" y="2133600"/>
                <a:ext cx="2694036" cy="2694036"/>
              </a:xfrm>
              <a:prstGeom prst="pie">
                <a:avLst>
                  <a:gd name="adj1" fmla="val 21557660"/>
                  <a:gd name="adj2" fmla="val 14588361"/>
                </a:avLst>
              </a:pr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椭圆 10"/>
              <p:cNvSpPr/>
              <p:nvPr/>
            </p:nvSpPr>
            <p:spPr>
              <a:xfrm>
                <a:off x="5467963" y="2842751"/>
                <a:ext cx="1275738" cy="1275736"/>
              </a:xfrm>
              <a:prstGeom prst="ellipse">
                <a:avLst/>
              </a:prstGeom>
              <a:gradFill>
                <a:gsLst>
                  <a:gs pos="75000">
                    <a:schemeClr val="tx1">
                      <a:lumMod val="50000"/>
                      <a:lumOff val="50000"/>
                    </a:schemeClr>
                  </a:gs>
                  <a:gs pos="0">
                    <a:schemeClr val="tx1">
                      <a:lumMod val="85000"/>
                      <a:lumOff val="1500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  <a:effectLst>
                <a:outerShdw blurRad="215900" sx="110000" sy="110000" algn="ctr" rotWithShape="0">
                  <a:prstClr val="black">
                    <a:alpha val="5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 dirty="0">
                  <a:solidFill>
                    <a:schemeClr val="tx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endParaRPr>
              </a:p>
            </p:txBody>
          </p:sp>
          <p:grpSp>
            <p:nvGrpSpPr>
              <p:cNvPr id="12" name="Group 4"/>
              <p:cNvGrpSpPr>
                <a:grpSpLocks noChangeAspect="1"/>
              </p:cNvGrpSpPr>
              <p:nvPr/>
            </p:nvGrpSpPr>
            <p:grpSpPr bwMode="auto">
              <a:xfrm>
                <a:off x="5740146" y="3123044"/>
                <a:ext cx="732342" cy="715150"/>
                <a:chOff x="2988" y="1328"/>
                <a:chExt cx="1704" cy="1664"/>
              </a:xfrm>
            </p:grpSpPr>
            <p:sp>
              <p:nvSpPr>
                <p:cNvPr id="16" name="AutoShape 3"/>
                <p:cNvSpPr>
                  <a:spLocks noChangeAspect="1" noChangeArrowheads="1" noTextEdit="1"/>
                </p:cNvSpPr>
                <p:nvPr/>
              </p:nvSpPr>
              <p:spPr bwMode="auto">
                <a:xfrm>
                  <a:off x="2988" y="1328"/>
                  <a:ext cx="1704" cy="166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 sz="1600"/>
                </a:p>
              </p:txBody>
            </p:sp>
            <p:sp>
              <p:nvSpPr>
                <p:cNvPr id="17" name="Oval 5"/>
                <p:cNvSpPr>
                  <a:spLocks noChangeArrowheads="1"/>
                </p:cNvSpPr>
                <p:nvPr/>
              </p:nvSpPr>
              <p:spPr bwMode="auto">
                <a:xfrm>
                  <a:off x="3762" y="1700"/>
                  <a:ext cx="199" cy="201"/>
                </a:xfrm>
                <a:prstGeom prst="ellipse">
                  <a:avLst/>
                </a:prstGeom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27101">
                      <a:srgbClr val="FCFDFE">
                        <a:alpha val="84000"/>
                      </a:srgbClr>
                    </a:gs>
                    <a:gs pos="45000">
                      <a:schemeClr val="bg1">
                        <a:alpha val="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2700000" scaled="0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 sz="1600"/>
                </a:p>
              </p:txBody>
            </p:sp>
            <p:sp>
              <p:nvSpPr>
                <p:cNvPr id="18" name="Oval 6"/>
                <p:cNvSpPr>
                  <a:spLocks noChangeArrowheads="1"/>
                </p:cNvSpPr>
                <p:nvPr/>
              </p:nvSpPr>
              <p:spPr bwMode="auto">
                <a:xfrm>
                  <a:off x="4277" y="1491"/>
                  <a:ext cx="201" cy="201"/>
                </a:xfrm>
                <a:prstGeom prst="ellipse">
                  <a:avLst/>
                </a:prstGeom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27101">
                      <a:srgbClr val="FCFDFE">
                        <a:alpha val="84000"/>
                      </a:srgbClr>
                    </a:gs>
                    <a:gs pos="45000">
                      <a:schemeClr val="bg1">
                        <a:alpha val="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2700000" scaled="0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 sz="1600"/>
                </a:p>
              </p:txBody>
            </p:sp>
            <p:sp>
              <p:nvSpPr>
                <p:cNvPr id="19" name="Oval 7"/>
                <p:cNvSpPr>
                  <a:spLocks noChangeArrowheads="1"/>
                </p:cNvSpPr>
                <p:nvPr/>
              </p:nvSpPr>
              <p:spPr bwMode="auto">
                <a:xfrm>
                  <a:off x="4143" y="2518"/>
                  <a:ext cx="198" cy="201"/>
                </a:xfrm>
                <a:prstGeom prst="ellipse">
                  <a:avLst/>
                </a:prstGeom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27101">
                      <a:srgbClr val="FCFDFE">
                        <a:alpha val="84000"/>
                      </a:srgbClr>
                    </a:gs>
                    <a:gs pos="45000">
                      <a:schemeClr val="bg1">
                        <a:alpha val="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2700000" scaled="0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 sz="1600"/>
                </a:p>
              </p:txBody>
            </p:sp>
            <p:sp>
              <p:nvSpPr>
                <p:cNvPr id="20" name="Oval 8"/>
                <p:cNvSpPr>
                  <a:spLocks noChangeArrowheads="1"/>
                </p:cNvSpPr>
                <p:nvPr/>
              </p:nvSpPr>
              <p:spPr bwMode="auto">
                <a:xfrm>
                  <a:off x="3401" y="2518"/>
                  <a:ext cx="201" cy="201"/>
                </a:xfrm>
                <a:prstGeom prst="ellipse">
                  <a:avLst/>
                </a:prstGeom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27101">
                      <a:srgbClr val="FCFDFE">
                        <a:alpha val="84000"/>
                      </a:srgbClr>
                    </a:gs>
                    <a:gs pos="45000">
                      <a:schemeClr val="bg1">
                        <a:alpha val="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2700000" scaled="0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 sz="1600"/>
                </a:p>
              </p:txBody>
            </p:sp>
            <p:sp>
              <p:nvSpPr>
                <p:cNvPr id="21" name="Oval 9"/>
                <p:cNvSpPr>
                  <a:spLocks noChangeArrowheads="1"/>
                </p:cNvSpPr>
                <p:nvPr/>
              </p:nvSpPr>
              <p:spPr bwMode="auto">
                <a:xfrm>
                  <a:off x="2991" y="2060"/>
                  <a:ext cx="201" cy="200"/>
                </a:xfrm>
                <a:prstGeom prst="ellipse">
                  <a:avLst/>
                </a:prstGeom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27101">
                      <a:srgbClr val="FCFDFE">
                        <a:alpha val="84000"/>
                      </a:srgbClr>
                    </a:gs>
                    <a:gs pos="45000">
                      <a:schemeClr val="bg1">
                        <a:alpha val="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2700000" scaled="0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 sz="1600"/>
                </a:p>
              </p:txBody>
            </p:sp>
            <p:sp>
              <p:nvSpPr>
                <p:cNvPr id="22" name="Freeform 10"/>
                <p:cNvSpPr>
                  <a:spLocks noEditPoints="1"/>
                </p:cNvSpPr>
                <p:nvPr/>
              </p:nvSpPr>
              <p:spPr bwMode="auto">
                <a:xfrm>
                  <a:off x="3042" y="1331"/>
                  <a:ext cx="1650" cy="1658"/>
                </a:xfrm>
                <a:custGeom>
                  <a:avLst/>
                  <a:gdLst>
                    <a:gd name="T0" fmla="*/ 524 w 616"/>
                    <a:gd name="T1" fmla="*/ 141 h 619"/>
                    <a:gd name="T2" fmla="*/ 489 w 616"/>
                    <a:gd name="T3" fmla="*/ 299 h 619"/>
                    <a:gd name="T4" fmla="*/ 469 w 616"/>
                    <a:gd name="T5" fmla="*/ 139 h 619"/>
                    <a:gd name="T6" fmla="*/ 451 w 616"/>
                    <a:gd name="T7" fmla="*/ 123 h 619"/>
                    <a:gd name="T8" fmla="*/ 403 w 616"/>
                    <a:gd name="T9" fmla="*/ 51 h 619"/>
                    <a:gd name="T10" fmla="*/ 477 w 616"/>
                    <a:gd name="T11" fmla="*/ 52 h 619"/>
                    <a:gd name="T12" fmla="*/ 0 w 616"/>
                    <a:gd name="T13" fmla="*/ 263 h 619"/>
                    <a:gd name="T14" fmla="*/ 34 w 616"/>
                    <a:gd name="T15" fmla="*/ 262 h 619"/>
                    <a:gd name="T16" fmla="*/ 152 w 616"/>
                    <a:gd name="T17" fmla="*/ 144 h 619"/>
                    <a:gd name="T18" fmla="*/ 68 w 616"/>
                    <a:gd name="T19" fmla="*/ 299 h 619"/>
                    <a:gd name="T20" fmla="*/ 68 w 616"/>
                    <a:gd name="T21" fmla="*/ 321 h 619"/>
                    <a:gd name="T22" fmla="*/ 141 w 616"/>
                    <a:gd name="T23" fmla="*/ 441 h 619"/>
                    <a:gd name="T24" fmla="*/ 146 w 616"/>
                    <a:gd name="T25" fmla="*/ 321 h 619"/>
                    <a:gd name="T26" fmla="*/ 295 w 616"/>
                    <a:gd name="T27" fmla="*/ 434 h 619"/>
                    <a:gd name="T28" fmla="*/ 221 w 616"/>
                    <a:gd name="T29" fmla="*/ 469 h 619"/>
                    <a:gd name="T30" fmla="*/ 295 w 616"/>
                    <a:gd name="T31" fmla="*/ 586 h 619"/>
                    <a:gd name="T32" fmla="*/ 201 w 616"/>
                    <a:gd name="T33" fmla="*/ 522 h 619"/>
                    <a:gd name="T34" fmla="*/ 209 w 616"/>
                    <a:gd name="T35" fmla="*/ 568 h 619"/>
                    <a:gd name="T36" fmla="*/ 134 w 616"/>
                    <a:gd name="T37" fmla="*/ 515 h 619"/>
                    <a:gd name="T38" fmla="*/ 111 w 616"/>
                    <a:gd name="T39" fmla="*/ 505 h 619"/>
                    <a:gd name="T40" fmla="*/ 19 w 616"/>
                    <a:gd name="T41" fmla="*/ 360 h 619"/>
                    <a:gd name="T42" fmla="*/ 306 w 616"/>
                    <a:gd name="T43" fmla="*/ 619 h 619"/>
                    <a:gd name="T44" fmla="*/ 546 w 616"/>
                    <a:gd name="T45" fmla="*/ 115 h 619"/>
                    <a:gd name="T46" fmla="*/ 209 w 616"/>
                    <a:gd name="T47" fmla="*/ 51 h 619"/>
                    <a:gd name="T48" fmla="*/ 161 w 616"/>
                    <a:gd name="T49" fmla="*/ 123 h 619"/>
                    <a:gd name="T50" fmla="*/ 306 w 616"/>
                    <a:gd name="T51" fmla="*/ 226 h 619"/>
                    <a:gd name="T52" fmla="*/ 295 w 616"/>
                    <a:gd name="T53" fmla="*/ 299 h 619"/>
                    <a:gd name="T54" fmla="*/ 172 w 616"/>
                    <a:gd name="T55" fmla="*/ 155 h 619"/>
                    <a:gd name="T56" fmla="*/ 255 w 616"/>
                    <a:gd name="T57" fmla="*/ 176 h 619"/>
                    <a:gd name="T58" fmla="*/ 181 w 616"/>
                    <a:gd name="T59" fmla="*/ 134 h 619"/>
                    <a:gd name="T60" fmla="*/ 267 w 616"/>
                    <a:gd name="T61" fmla="*/ 37 h 619"/>
                    <a:gd name="T62" fmla="*/ 295 w 616"/>
                    <a:gd name="T63" fmla="*/ 126 h 619"/>
                    <a:gd name="T64" fmla="*/ 317 w 616"/>
                    <a:gd name="T65" fmla="*/ 126 h 619"/>
                    <a:gd name="T66" fmla="*/ 345 w 616"/>
                    <a:gd name="T67" fmla="*/ 37 h 619"/>
                    <a:gd name="T68" fmla="*/ 431 w 616"/>
                    <a:gd name="T69" fmla="*/ 134 h 619"/>
                    <a:gd name="T70" fmla="*/ 357 w 616"/>
                    <a:gd name="T71" fmla="*/ 176 h 619"/>
                    <a:gd name="T72" fmla="*/ 440 w 616"/>
                    <a:gd name="T73" fmla="*/ 155 h 619"/>
                    <a:gd name="T74" fmla="*/ 317 w 616"/>
                    <a:gd name="T75" fmla="*/ 299 h 619"/>
                    <a:gd name="T76" fmla="*/ 306 w 616"/>
                    <a:gd name="T77" fmla="*/ 226 h 619"/>
                    <a:gd name="T78" fmla="*/ 495 w 616"/>
                    <a:gd name="T79" fmla="*/ 500 h 619"/>
                    <a:gd name="T80" fmla="*/ 484 w 616"/>
                    <a:gd name="T81" fmla="*/ 520 h 619"/>
                    <a:gd name="T82" fmla="*/ 433 w 616"/>
                    <a:gd name="T83" fmla="*/ 529 h 619"/>
                    <a:gd name="T84" fmla="*/ 345 w 616"/>
                    <a:gd name="T85" fmla="*/ 583 h 619"/>
                    <a:gd name="T86" fmla="*/ 317 w 616"/>
                    <a:gd name="T87" fmla="*/ 456 h 619"/>
                    <a:gd name="T88" fmla="*/ 407 w 616"/>
                    <a:gd name="T89" fmla="*/ 451 h 619"/>
                    <a:gd name="T90" fmla="*/ 317 w 616"/>
                    <a:gd name="T91" fmla="*/ 321 h 619"/>
                    <a:gd name="T92" fmla="*/ 451 w 616"/>
                    <a:gd name="T93" fmla="*/ 430 h 619"/>
                    <a:gd name="T94" fmla="*/ 489 w 616"/>
                    <a:gd name="T95" fmla="*/ 321 h 619"/>
                    <a:gd name="T96" fmla="*/ 501 w 616"/>
                    <a:gd name="T97" fmla="*/ 505 h 6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616" h="619">
                      <a:moveTo>
                        <a:pt x="546" y="115"/>
                      </a:moveTo>
                      <a:cubicBezTo>
                        <a:pt x="542" y="126"/>
                        <a:pt x="534" y="135"/>
                        <a:pt x="524" y="141"/>
                      </a:cubicBezTo>
                      <a:cubicBezTo>
                        <a:pt x="558" y="185"/>
                        <a:pt x="579" y="240"/>
                        <a:pt x="582" y="299"/>
                      </a:cubicBezTo>
                      <a:cubicBezTo>
                        <a:pt x="489" y="299"/>
                        <a:pt x="489" y="299"/>
                        <a:pt x="489" y="299"/>
                      </a:cubicBezTo>
                      <a:cubicBezTo>
                        <a:pt x="487" y="243"/>
                        <a:pt x="477" y="190"/>
                        <a:pt x="460" y="144"/>
                      </a:cubicBezTo>
                      <a:cubicBezTo>
                        <a:pt x="463" y="142"/>
                        <a:pt x="466" y="140"/>
                        <a:pt x="469" y="139"/>
                      </a:cubicBezTo>
                      <a:cubicBezTo>
                        <a:pt x="462" y="134"/>
                        <a:pt x="457" y="128"/>
                        <a:pt x="454" y="121"/>
                      </a:cubicBezTo>
                      <a:cubicBezTo>
                        <a:pt x="453" y="122"/>
                        <a:pt x="452" y="123"/>
                        <a:pt x="451" y="123"/>
                      </a:cubicBezTo>
                      <a:cubicBezTo>
                        <a:pt x="446" y="114"/>
                        <a:pt x="442" y="105"/>
                        <a:pt x="437" y="97"/>
                      </a:cubicBezTo>
                      <a:cubicBezTo>
                        <a:pt x="427" y="79"/>
                        <a:pt x="415" y="64"/>
                        <a:pt x="403" y="51"/>
                      </a:cubicBezTo>
                      <a:cubicBezTo>
                        <a:pt x="420" y="58"/>
                        <a:pt x="437" y="66"/>
                        <a:pt x="453" y="76"/>
                      </a:cubicBezTo>
                      <a:cubicBezTo>
                        <a:pt x="458" y="66"/>
                        <a:pt x="467" y="57"/>
                        <a:pt x="477" y="52"/>
                      </a:cubicBezTo>
                      <a:cubicBezTo>
                        <a:pt x="428" y="19"/>
                        <a:pt x="369" y="0"/>
                        <a:pt x="306" y="0"/>
                      </a:cubicBezTo>
                      <a:cubicBezTo>
                        <a:pt x="151" y="0"/>
                        <a:pt x="23" y="114"/>
                        <a:pt x="0" y="263"/>
                      </a:cubicBezTo>
                      <a:cubicBezTo>
                        <a:pt x="6" y="260"/>
                        <a:pt x="12" y="259"/>
                        <a:pt x="19" y="259"/>
                      </a:cubicBezTo>
                      <a:cubicBezTo>
                        <a:pt x="24" y="259"/>
                        <a:pt x="29" y="260"/>
                        <a:pt x="34" y="262"/>
                      </a:cubicBezTo>
                      <a:cubicBezTo>
                        <a:pt x="44" y="205"/>
                        <a:pt x="72" y="154"/>
                        <a:pt x="111" y="115"/>
                      </a:cubicBezTo>
                      <a:cubicBezTo>
                        <a:pt x="124" y="126"/>
                        <a:pt x="138" y="136"/>
                        <a:pt x="152" y="144"/>
                      </a:cubicBezTo>
                      <a:cubicBezTo>
                        <a:pt x="135" y="190"/>
                        <a:pt x="124" y="243"/>
                        <a:pt x="123" y="299"/>
                      </a:cubicBezTo>
                      <a:cubicBezTo>
                        <a:pt x="68" y="299"/>
                        <a:pt x="68" y="299"/>
                        <a:pt x="68" y="299"/>
                      </a:cubicBezTo>
                      <a:cubicBezTo>
                        <a:pt x="69" y="302"/>
                        <a:pt x="69" y="306"/>
                        <a:pt x="69" y="310"/>
                      </a:cubicBezTo>
                      <a:cubicBezTo>
                        <a:pt x="69" y="314"/>
                        <a:pt x="69" y="317"/>
                        <a:pt x="68" y="321"/>
                      </a:cubicBezTo>
                      <a:cubicBezTo>
                        <a:pt x="123" y="321"/>
                        <a:pt x="123" y="321"/>
                        <a:pt x="123" y="321"/>
                      </a:cubicBezTo>
                      <a:cubicBezTo>
                        <a:pt x="124" y="363"/>
                        <a:pt x="130" y="404"/>
                        <a:pt x="141" y="441"/>
                      </a:cubicBezTo>
                      <a:cubicBezTo>
                        <a:pt x="147" y="436"/>
                        <a:pt x="154" y="433"/>
                        <a:pt x="161" y="431"/>
                      </a:cubicBezTo>
                      <a:cubicBezTo>
                        <a:pt x="152" y="397"/>
                        <a:pt x="147" y="360"/>
                        <a:pt x="146" y="321"/>
                      </a:cubicBezTo>
                      <a:cubicBezTo>
                        <a:pt x="295" y="321"/>
                        <a:pt x="295" y="321"/>
                        <a:pt x="295" y="321"/>
                      </a:cubicBezTo>
                      <a:cubicBezTo>
                        <a:pt x="295" y="434"/>
                        <a:pt x="295" y="434"/>
                        <a:pt x="295" y="434"/>
                      </a:cubicBezTo>
                      <a:cubicBezTo>
                        <a:pt x="266" y="435"/>
                        <a:pt x="238" y="440"/>
                        <a:pt x="211" y="449"/>
                      </a:cubicBezTo>
                      <a:cubicBezTo>
                        <a:pt x="216" y="455"/>
                        <a:pt x="219" y="462"/>
                        <a:pt x="221" y="469"/>
                      </a:cubicBezTo>
                      <a:cubicBezTo>
                        <a:pt x="244" y="462"/>
                        <a:pt x="269" y="457"/>
                        <a:pt x="295" y="456"/>
                      </a:cubicBezTo>
                      <a:cubicBezTo>
                        <a:pt x="295" y="586"/>
                        <a:pt x="295" y="586"/>
                        <a:pt x="295" y="586"/>
                      </a:cubicBezTo>
                      <a:cubicBezTo>
                        <a:pt x="286" y="585"/>
                        <a:pt x="276" y="584"/>
                        <a:pt x="267" y="583"/>
                      </a:cubicBezTo>
                      <a:cubicBezTo>
                        <a:pt x="243" y="572"/>
                        <a:pt x="220" y="552"/>
                        <a:pt x="201" y="522"/>
                      </a:cubicBezTo>
                      <a:cubicBezTo>
                        <a:pt x="195" y="526"/>
                        <a:pt x="188" y="529"/>
                        <a:pt x="180" y="531"/>
                      </a:cubicBezTo>
                      <a:cubicBezTo>
                        <a:pt x="189" y="545"/>
                        <a:pt x="199" y="557"/>
                        <a:pt x="209" y="568"/>
                      </a:cubicBezTo>
                      <a:cubicBezTo>
                        <a:pt x="179" y="557"/>
                        <a:pt x="151" y="540"/>
                        <a:pt x="127" y="520"/>
                      </a:cubicBezTo>
                      <a:cubicBezTo>
                        <a:pt x="130" y="518"/>
                        <a:pt x="132" y="516"/>
                        <a:pt x="134" y="515"/>
                      </a:cubicBezTo>
                      <a:cubicBezTo>
                        <a:pt x="129" y="509"/>
                        <a:pt x="125" y="502"/>
                        <a:pt x="123" y="495"/>
                      </a:cubicBezTo>
                      <a:cubicBezTo>
                        <a:pt x="119" y="498"/>
                        <a:pt x="115" y="501"/>
                        <a:pt x="111" y="505"/>
                      </a:cubicBezTo>
                      <a:cubicBezTo>
                        <a:pt x="72" y="466"/>
                        <a:pt x="44" y="415"/>
                        <a:pt x="34" y="358"/>
                      </a:cubicBezTo>
                      <a:cubicBezTo>
                        <a:pt x="29" y="360"/>
                        <a:pt x="24" y="360"/>
                        <a:pt x="19" y="360"/>
                      </a:cubicBezTo>
                      <a:cubicBezTo>
                        <a:pt x="12" y="360"/>
                        <a:pt x="6" y="359"/>
                        <a:pt x="0" y="357"/>
                      </a:cubicBezTo>
                      <a:cubicBezTo>
                        <a:pt x="23" y="505"/>
                        <a:pt x="151" y="619"/>
                        <a:pt x="306" y="619"/>
                      </a:cubicBezTo>
                      <a:cubicBezTo>
                        <a:pt x="477" y="619"/>
                        <a:pt x="616" y="480"/>
                        <a:pt x="616" y="310"/>
                      </a:cubicBezTo>
                      <a:cubicBezTo>
                        <a:pt x="616" y="236"/>
                        <a:pt x="590" y="168"/>
                        <a:pt x="546" y="115"/>
                      </a:cubicBezTo>
                      <a:close/>
                      <a:moveTo>
                        <a:pt x="127" y="100"/>
                      </a:moveTo>
                      <a:cubicBezTo>
                        <a:pt x="151" y="79"/>
                        <a:pt x="179" y="63"/>
                        <a:pt x="209" y="51"/>
                      </a:cubicBezTo>
                      <a:cubicBezTo>
                        <a:pt x="197" y="64"/>
                        <a:pt x="185" y="79"/>
                        <a:pt x="175" y="97"/>
                      </a:cubicBezTo>
                      <a:cubicBezTo>
                        <a:pt x="170" y="105"/>
                        <a:pt x="166" y="114"/>
                        <a:pt x="161" y="123"/>
                      </a:cubicBezTo>
                      <a:cubicBezTo>
                        <a:pt x="149" y="116"/>
                        <a:pt x="138" y="108"/>
                        <a:pt x="127" y="100"/>
                      </a:cubicBezTo>
                      <a:close/>
                      <a:moveTo>
                        <a:pt x="306" y="226"/>
                      </a:moveTo>
                      <a:cubicBezTo>
                        <a:pt x="302" y="226"/>
                        <a:pt x="298" y="226"/>
                        <a:pt x="295" y="225"/>
                      </a:cubicBezTo>
                      <a:cubicBezTo>
                        <a:pt x="295" y="299"/>
                        <a:pt x="295" y="299"/>
                        <a:pt x="295" y="299"/>
                      </a:cubicBezTo>
                      <a:cubicBezTo>
                        <a:pt x="146" y="299"/>
                        <a:pt x="146" y="299"/>
                        <a:pt x="146" y="299"/>
                      </a:cubicBezTo>
                      <a:cubicBezTo>
                        <a:pt x="147" y="247"/>
                        <a:pt x="156" y="197"/>
                        <a:pt x="172" y="155"/>
                      </a:cubicBezTo>
                      <a:cubicBezTo>
                        <a:pt x="198" y="168"/>
                        <a:pt x="226" y="177"/>
                        <a:pt x="256" y="182"/>
                      </a:cubicBezTo>
                      <a:cubicBezTo>
                        <a:pt x="255" y="180"/>
                        <a:pt x="255" y="178"/>
                        <a:pt x="255" y="176"/>
                      </a:cubicBezTo>
                      <a:cubicBezTo>
                        <a:pt x="255" y="170"/>
                        <a:pt x="256" y="165"/>
                        <a:pt x="258" y="159"/>
                      </a:cubicBezTo>
                      <a:cubicBezTo>
                        <a:pt x="231" y="155"/>
                        <a:pt x="205" y="146"/>
                        <a:pt x="181" y="134"/>
                      </a:cubicBezTo>
                      <a:cubicBezTo>
                        <a:pt x="185" y="125"/>
                        <a:pt x="189" y="117"/>
                        <a:pt x="194" y="108"/>
                      </a:cubicBezTo>
                      <a:cubicBezTo>
                        <a:pt x="215" y="73"/>
                        <a:pt x="240" y="48"/>
                        <a:pt x="267" y="37"/>
                      </a:cubicBezTo>
                      <a:cubicBezTo>
                        <a:pt x="276" y="35"/>
                        <a:pt x="286" y="34"/>
                        <a:pt x="295" y="34"/>
                      </a:cubicBezTo>
                      <a:cubicBezTo>
                        <a:pt x="295" y="126"/>
                        <a:pt x="295" y="126"/>
                        <a:pt x="295" y="126"/>
                      </a:cubicBezTo>
                      <a:cubicBezTo>
                        <a:pt x="298" y="126"/>
                        <a:pt x="302" y="125"/>
                        <a:pt x="306" y="125"/>
                      </a:cubicBezTo>
                      <a:cubicBezTo>
                        <a:pt x="310" y="125"/>
                        <a:pt x="314" y="126"/>
                        <a:pt x="317" y="126"/>
                      </a:cubicBezTo>
                      <a:cubicBezTo>
                        <a:pt x="317" y="34"/>
                        <a:pt x="317" y="34"/>
                        <a:pt x="317" y="34"/>
                      </a:cubicBezTo>
                      <a:cubicBezTo>
                        <a:pt x="326" y="34"/>
                        <a:pt x="336" y="35"/>
                        <a:pt x="345" y="37"/>
                      </a:cubicBezTo>
                      <a:cubicBezTo>
                        <a:pt x="372" y="48"/>
                        <a:pt x="397" y="73"/>
                        <a:pt x="418" y="108"/>
                      </a:cubicBezTo>
                      <a:cubicBezTo>
                        <a:pt x="422" y="117"/>
                        <a:pt x="427" y="125"/>
                        <a:pt x="431" y="134"/>
                      </a:cubicBezTo>
                      <a:cubicBezTo>
                        <a:pt x="407" y="146"/>
                        <a:pt x="381" y="155"/>
                        <a:pt x="354" y="159"/>
                      </a:cubicBezTo>
                      <a:cubicBezTo>
                        <a:pt x="356" y="165"/>
                        <a:pt x="357" y="170"/>
                        <a:pt x="357" y="176"/>
                      </a:cubicBezTo>
                      <a:cubicBezTo>
                        <a:pt x="357" y="178"/>
                        <a:pt x="356" y="180"/>
                        <a:pt x="356" y="182"/>
                      </a:cubicBezTo>
                      <a:cubicBezTo>
                        <a:pt x="386" y="177"/>
                        <a:pt x="414" y="168"/>
                        <a:pt x="440" y="155"/>
                      </a:cubicBezTo>
                      <a:cubicBezTo>
                        <a:pt x="456" y="197"/>
                        <a:pt x="465" y="247"/>
                        <a:pt x="466" y="299"/>
                      </a:cubicBezTo>
                      <a:cubicBezTo>
                        <a:pt x="317" y="299"/>
                        <a:pt x="317" y="299"/>
                        <a:pt x="317" y="299"/>
                      </a:cubicBezTo>
                      <a:cubicBezTo>
                        <a:pt x="317" y="225"/>
                        <a:pt x="317" y="225"/>
                        <a:pt x="317" y="225"/>
                      </a:cubicBezTo>
                      <a:cubicBezTo>
                        <a:pt x="314" y="226"/>
                        <a:pt x="310" y="226"/>
                        <a:pt x="306" y="226"/>
                      </a:cubicBezTo>
                      <a:close/>
                      <a:moveTo>
                        <a:pt x="501" y="505"/>
                      </a:moveTo>
                      <a:cubicBezTo>
                        <a:pt x="499" y="503"/>
                        <a:pt x="497" y="501"/>
                        <a:pt x="495" y="500"/>
                      </a:cubicBezTo>
                      <a:cubicBezTo>
                        <a:pt x="492" y="507"/>
                        <a:pt x="487" y="513"/>
                        <a:pt x="482" y="518"/>
                      </a:cubicBezTo>
                      <a:cubicBezTo>
                        <a:pt x="483" y="519"/>
                        <a:pt x="484" y="519"/>
                        <a:pt x="484" y="520"/>
                      </a:cubicBezTo>
                      <a:cubicBezTo>
                        <a:pt x="460" y="540"/>
                        <a:pt x="433" y="557"/>
                        <a:pt x="403" y="568"/>
                      </a:cubicBezTo>
                      <a:cubicBezTo>
                        <a:pt x="414" y="557"/>
                        <a:pt x="424" y="544"/>
                        <a:pt x="433" y="529"/>
                      </a:cubicBezTo>
                      <a:cubicBezTo>
                        <a:pt x="426" y="527"/>
                        <a:pt x="419" y="523"/>
                        <a:pt x="414" y="518"/>
                      </a:cubicBezTo>
                      <a:cubicBezTo>
                        <a:pt x="394" y="550"/>
                        <a:pt x="370" y="572"/>
                        <a:pt x="345" y="583"/>
                      </a:cubicBezTo>
                      <a:cubicBezTo>
                        <a:pt x="336" y="584"/>
                        <a:pt x="326" y="585"/>
                        <a:pt x="317" y="586"/>
                      </a:cubicBezTo>
                      <a:cubicBezTo>
                        <a:pt x="317" y="456"/>
                        <a:pt x="317" y="456"/>
                        <a:pt x="317" y="456"/>
                      </a:cubicBezTo>
                      <a:cubicBezTo>
                        <a:pt x="345" y="457"/>
                        <a:pt x="373" y="463"/>
                        <a:pt x="398" y="472"/>
                      </a:cubicBezTo>
                      <a:cubicBezTo>
                        <a:pt x="400" y="464"/>
                        <a:pt x="403" y="457"/>
                        <a:pt x="407" y="451"/>
                      </a:cubicBezTo>
                      <a:cubicBezTo>
                        <a:pt x="379" y="441"/>
                        <a:pt x="349" y="435"/>
                        <a:pt x="317" y="434"/>
                      </a:cubicBezTo>
                      <a:cubicBezTo>
                        <a:pt x="317" y="321"/>
                        <a:pt x="317" y="321"/>
                        <a:pt x="317" y="321"/>
                      </a:cubicBezTo>
                      <a:cubicBezTo>
                        <a:pt x="466" y="321"/>
                        <a:pt x="466" y="321"/>
                        <a:pt x="466" y="321"/>
                      </a:cubicBezTo>
                      <a:cubicBezTo>
                        <a:pt x="465" y="359"/>
                        <a:pt x="460" y="396"/>
                        <a:pt x="451" y="430"/>
                      </a:cubicBezTo>
                      <a:cubicBezTo>
                        <a:pt x="459" y="431"/>
                        <a:pt x="466" y="433"/>
                        <a:pt x="472" y="436"/>
                      </a:cubicBezTo>
                      <a:cubicBezTo>
                        <a:pt x="482" y="400"/>
                        <a:pt x="488" y="361"/>
                        <a:pt x="489" y="321"/>
                      </a:cubicBezTo>
                      <a:cubicBezTo>
                        <a:pt x="582" y="321"/>
                        <a:pt x="582" y="321"/>
                        <a:pt x="582" y="321"/>
                      </a:cubicBezTo>
                      <a:cubicBezTo>
                        <a:pt x="579" y="393"/>
                        <a:pt x="549" y="457"/>
                        <a:pt x="501" y="505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 sz="1600"/>
                </a:p>
              </p:txBody>
            </p:sp>
          </p:grpSp>
          <p:sp>
            <p:nvSpPr>
              <p:cNvPr id="13" name="文本框 12"/>
              <p:cNvSpPr txBox="1"/>
              <p:nvPr/>
            </p:nvSpPr>
            <p:spPr>
              <a:xfrm>
                <a:off x="5852555" y="2139078"/>
                <a:ext cx="506556" cy="664239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altLang="zh-CN" sz="3200" dirty="0">
                    <a:solidFill>
                      <a:srgbClr val="2F5597"/>
                    </a:solidFill>
                    <a:latin typeface="Agency FB" panose="020B0503020202020204" pitchFamily="34" charset="0"/>
                    <a:ea typeface="苹方 特粗" panose="020B0800000000000000" pitchFamily="34" charset="-122"/>
                  </a:rPr>
                  <a:t>01</a:t>
                </a:r>
                <a:endParaRPr lang="en-US" altLang="zh-CN" sz="3200" dirty="0">
                  <a:solidFill>
                    <a:srgbClr val="2F5597"/>
                  </a:solidFill>
                  <a:latin typeface="Agency FB" panose="020B0503020202020204" pitchFamily="34" charset="0"/>
                  <a:ea typeface="苹方 常规" panose="020B0300000000000000" pitchFamily="34" charset="-122"/>
                </a:endParaRPr>
              </a:p>
            </p:txBody>
          </p:sp>
          <p:sp>
            <p:nvSpPr>
              <p:cNvPr id="14" name="文本框 13"/>
              <p:cNvSpPr txBox="1"/>
              <p:nvPr/>
            </p:nvSpPr>
            <p:spPr>
              <a:xfrm>
                <a:off x="5808855" y="1415497"/>
                <a:ext cx="593955" cy="664239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altLang="zh-CN" sz="3200" dirty="0">
                    <a:solidFill>
                      <a:srgbClr val="2F5597"/>
                    </a:solidFill>
                    <a:latin typeface="Agency FB" panose="020B0503020202020204" pitchFamily="34" charset="0"/>
                    <a:ea typeface="苹方 特粗" panose="020B0800000000000000" pitchFamily="34" charset="-122"/>
                  </a:rPr>
                  <a:t>02</a:t>
                </a:r>
                <a:endParaRPr lang="en-US" altLang="zh-CN" sz="3200" dirty="0">
                  <a:solidFill>
                    <a:srgbClr val="2F5597"/>
                  </a:solidFill>
                  <a:latin typeface="Agency FB" panose="020B0503020202020204" pitchFamily="34" charset="0"/>
                  <a:ea typeface="苹方 常规" panose="020B0300000000000000" pitchFamily="34" charset="-122"/>
                </a:endParaRPr>
              </a:p>
            </p:txBody>
          </p:sp>
          <p:sp>
            <p:nvSpPr>
              <p:cNvPr id="15" name="文本框 14"/>
              <p:cNvSpPr txBox="1"/>
              <p:nvPr/>
            </p:nvSpPr>
            <p:spPr>
              <a:xfrm>
                <a:off x="5801571" y="759441"/>
                <a:ext cx="608522" cy="664239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altLang="zh-CN" sz="3200" dirty="0">
                    <a:solidFill>
                      <a:srgbClr val="2F5597"/>
                    </a:solidFill>
                    <a:latin typeface="Agency FB" panose="020B0503020202020204" pitchFamily="34" charset="0"/>
                    <a:ea typeface="苹方 特粗" panose="020B0800000000000000" pitchFamily="34" charset="-122"/>
                  </a:rPr>
                  <a:t>03</a:t>
                </a:r>
                <a:endParaRPr lang="en-US" altLang="zh-CN" sz="3200" dirty="0">
                  <a:solidFill>
                    <a:srgbClr val="2F5597"/>
                  </a:solidFill>
                  <a:latin typeface="Agency FB" panose="020B0503020202020204" pitchFamily="34" charset="0"/>
                  <a:ea typeface="苹方 常规" panose="020B0300000000000000" pitchFamily="34" charset="-122"/>
                </a:endParaRPr>
              </a:p>
            </p:txBody>
          </p:sp>
        </p:grpSp>
        <p:cxnSp>
          <p:nvCxnSpPr>
            <p:cNvPr id="23" name="直接连接符 22"/>
            <p:cNvCxnSpPr/>
            <p:nvPr/>
          </p:nvCxnSpPr>
          <p:spPr>
            <a:xfrm flipV="1">
              <a:off x="2940030" y="1516018"/>
              <a:ext cx="492344" cy="626739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>
              <a:off x="3432374" y="1516016"/>
              <a:ext cx="4011831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 flipV="1">
              <a:off x="2940030" y="2088762"/>
              <a:ext cx="492344" cy="626739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/>
            <p:cNvCxnSpPr/>
            <p:nvPr/>
          </p:nvCxnSpPr>
          <p:spPr>
            <a:xfrm>
              <a:off x="3432374" y="2088760"/>
              <a:ext cx="4011831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 flipV="1">
              <a:off x="2940030" y="2767074"/>
              <a:ext cx="492344" cy="626739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>
              <a:off x="3432374" y="2767072"/>
              <a:ext cx="4011831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组合 1"/>
          <p:cNvGrpSpPr/>
          <p:nvPr/>
        </p:nvGrpSpPr>
        <p:grpSpPr>
          <a:xfrm>
            <a:off x="2339067" y="457843"/>
            <a:ext cx="7116682" cy="166589"/>
            <a:chOff x="2339067" y="457843"/>
            <a:chExt cx="7116682" cy="166589"/>
          </a:xfrm>
        </p:grpSpPr>
        <p:grpSp>
          <p:nvGrpSpPr>
            <p:cNvPr id="46" name="组合 45"/>
            <p:cNvGrpSpPr/>
            <p:nvPr/>
          </p:nvGrpSpPr>
          <p:grpSpPr>
            <a:xfrm>
              <a:off x="2339067" y="457843"/>
              <a:ext cx="1828586" cy="136906"/>
              <a:chOff x="2989063" y="523944"/>
              <a:chExt cx="1828586" cy="136906"/>
            </a:xfrm>
          </p:grpSpPr>
          <p:sp>
            <p:nvSpPr>
              <p:cNvPr id="53" name="椭圆 52"/>
              <p:cNvSpPr/>
              <p:nvPr/>
            </p:nvSpPr>
            <p:spPr>
              <a:xfrm flipH="1">
                <a:off x="3528429" y="548763"/>
                <a:ext cx="95079" cy="95079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" name="椭圆 53"/>
              <p:cNvSpPr/>
              <p:nvPr/>
            </p:nvSpPr>
            <p:spPr>
              <a:xfrm>
                <a:off x="4092608" y="532880"/>
                <a:ext cx="119035" cy="119035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" name="椭圆 54"/>
              <p:cNvSpPr/>
              <p:nvPr/>
            </p:nvSpPr>
            <p:spPr>
              <a:xfrm>
                <a:off x="4680743" y="523944"/>
                <a:ext cx="136906" cy="136906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" name="椭圆 55"/>
              <p:cNvSpPr/>
              <p:nvPr/>
            </p:nvSpPr>
            <p:spPr>
              <a:xfrm flipH="1">
                <a:off x="2989063" y="561170"/>
                <a:ext cx="70266" cy="70266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7" name="组合 46"/>
            <p:cNvGrpSpPr/>
            <p:nvPr/>
          </p:nvGrpSpPr>
          <p:grpSpPr>
            <a:xfrm flipH="1">
              <a:off x="7627163" y="487526"/>
              <a:ext cx="1828586" cy="136906"/>
              <a:chOff x="2989063" y="523944"/>
              <a:chExt cx="1828586" cy="136906"/>
            </a:xfrm>
          </p:grpSpPr>
          <p:sp>
            <p:nvSpPr>
              <p:cNvPr id="49" name="椭圆 48"/>
              <p:cNvSpPr/>
              <p:nvPr/>
            </p:nvSpPr>
            <p:spPr>
              <a:xfrm flipH="1">
                <a:off x="3528429" y="548763"/>
                <a:ext cx="95079" cy="95079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" name="椭圆 49"/>
              <p:cNvSpPr/>
              <p:nvPr/>
            </p:nvSpPr>
            <p:spPr>
              <a:xfrm>
                <a:off x="4092608" y="532880"/>
                <a:ext cx="119035" cy="119035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" name="椭圆 50"/>
              <p:cNvSpPr/>
              <p:nvPr/>
            </p:nvSpPr>
            <p:spPr>
              <a:xfrm>
                <a:off x="4680743" y="523944"/>
                <a:ext cx="136906" cy="136906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" name="椭圆 51"/>
              <p:cNvSpPr/>
              <p:nvPr/>
            </p:nvSpPr>
            <p:spPr>
              <a:xfrm flipH="1">
                <a:off x="2989063" y="561170"/>
                <a:ext cx="70266" cy="70266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48" name="文本框 47"/>
          <p:cNvSpPr txBox="1"/>
          <p:nvPr/>
        </p:nvSpPr>
        <p:spPr>
          <a:xfrm>
            <a:off x="5035633" y="325146"/>
            <a:ext cx="17068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spc="600" dirty="0">
                <a:solidFill>
                  <a:srgbClr val="2F5597"/>
                </a:solidFill>
                <a:latin typeface="汉仪菱心体简" panose="02010609000101010101" pitchFamily="49" charset="-122"/>
                <a:ea typeface="汉仪菱心体简" panose="02010609000101010101" pitchFamily="49" charset="-122"/>
                <a:sym typeface="+mn-ea"/>
              </a:rPr>
              <a:t>功能介绍</a:t>
            </a:r>
            <a:endParaRPr lang="zh-CN" altLang="en-US" sz="2400" spc="600" dirty="0">
              <a:solidFill>
                <a:srgbClr val="2F5597"/>
              </a:solidFill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</p:txBody>
      </p:sp>
      <p:grpSp>
        <p:nvGrpSpPr>
          <p:cNvPr id="59" name="组合 58"/>
          <p:cNvGrpSpPr/>
          <p:nvPr/>
        </p:nvGrpSpPr>
        <p:grpSpPr>
          <a:xfrm>
            <a:off x="8233169" y="4251821"/>
            <a:ext cx="3031958" cy="1723856"/>
            <a:chOff x="8352204" y="3957997"/>
            <a:chExt cx="3031958" cy="1723856"/>
          </a:xfrm>
        </p:grpSpPr>
        <p:sp>
          <p:nvSpPr>
            <p:cNvPr id="57" name="文本框 56"/>
            <p:cNvSpPr txBox="1"/>
            <p:nvPr/>
          </p:nvSpPr>
          <p:spPr>
            <a:xfrm>
              <a:off x="8352204" y="4513453"/>
              <a:ext cx="3031958" cy="11684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zh-CN" altLang="en-US" sz="14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最后将当前城市的天气状况（当日温度、当日最高温度、当日最低温度、实时气压、天气情况）以及未来五天的天气状况全部显示出来。</a:t>
              </a:r>
              <a:endParaRPr lang="zh-CN" altLang="en-US" sz="1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just"/>
              <a:endParaRPr lang="zh-CN" altLang="en-US" sz="1400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58" name="文本框 57"/>
            <p:cNvSpPr txBox="1"/>
            <p:nvPr/>
          </p:nvSpPr>
          <p:spPr>
            <a:xfrm>
              <a:off x="8365433" y="3957997"/>
              <a:ext cx="1817370" cy="3371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>
                  <a:solidFill>
                    <a:srgbClr val="2F559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python-</a:t>
              </a:r>
              <a:r>
                <a:rPr lang="zh-CN" altLang="en-US" sz="1600" b="1" dirty="0">
                  <a:solidFill>
                    <a:srgbClr val="2F559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中国天气</a:t>
              </a:r>
              <a:endParaRPr lang="zh-CN" altLang="en-US" sz="1600" b="1" dirty="0">
                <a:solidFill>
                  <a:srgbClr val="2F5597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6916420" y="2950210"/>
            <a:ext cx="24688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 dirty="0" smtClean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查看当前城市天气代码</a:t>
            </a:r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6916420" y="2325370"/>
            <a:ext cx="28860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dirty="0" smtClean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未来城市五天内天气情况</a:t>
            </a:r>
            <a:endParaRPr lang="zh-CN" altLang="en-US"/>
          </a:p>
        </p:txBody>
      </p:sp>
      <p:sp>
        <p:nvSpPr>
          <p:cNvPr id="39" name="文本框 38"/>
          <p:cNvSpPr txBox="1"/>
          <p:nvPr/>
        </p:nvSpPr>
        <p:spPr>
          <a:xfrm>
            <a:off x="6916420" y="1825625"/>
            <a:ext cx="31623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dirty="0" smtClean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查看其他城市及保存当前城市</a:t>
            </a:r>
            <a:endParaRPr lang="zh-CN" altLang="en-US"/>
          </a:p>
        </p:txBody>
      </p:sp>
    </p:spTree>
  </p:cSld>
  <p:clrMapOvr>
    <a:masterClrMapping/>
  </p:clrMapOvr>
  <p:transition spd="slow" advClick="0" advTm="6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4" presetClass="entr" presetSubtype="1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1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75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125165" y="868100"/>
            <a:ext cx="6732742" cy="4708981"/>
            <a:chOff x="3125165" y="868100"/>
            <a:chExt cx="6732742" cy="4708981"/>
          </a:xfrm>
        </p:grpSpPr>
        <p:sp>
          <p:nvSpPr>
            <p:cNvPr id="4" name="文本框 3"/>
            <p:cNvSpPr txBox="1"/>
            <p:nvPr/>
          </p:nvSpPr>
          <p:spPr>
            <a:xfrm>
              <a:off x="3125165" y="868100"/>
              <a:ext cx="2646878" cy="47089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0000" dirty="0">
                  <a:solidFill>
                    <a:srgbClr val="2F5597"/>
                  </a:solidFill>
                  <a:latin typeface="Kozuka Mincho Pro H" panose="02020A00000000000000" pitchFamily="18" charset="-128"/>
                  <a:ea typeface="Kozuka Mincho Pro H" panose="02020A00000000000000" pitchFamily="18" charset="-128"/>
                </a:rPr>
                <a:t>4</a:t>
              </a:r>
              <a:endParaRPr lang="zh-CN" altLang="en-US" sz="30000" dirty="0">
                <a:solidFill>
                  <a:srgbClr val="2F5597"/>
                </a:solidFill>
                <a:latin typeface="Kozuka Mincho Pro H" panose="02020A00000000000000" pitchFamily="18" charset="-128"/>
                <a:ea typeface="Kozuka Mincho Pro H" panose="02020A00000000000000" pitchFamily="18" charset="-128"/>
              </a:endParaRPr>
            </a:p>
          </p:txBody>
        </p:sp>
        <p:grpSp>
          <p:nvGrpSpPr>
            <p:cNvPr id="7" name="组合 6"/>
            <p:cNvGrpSpPr/>
            <p:nvPr/>
          </p:nvGrpSpPr>
          <p:grpSpPr>
            <a:xfrm>
              <a:off x="4305782" y="2128782"/>
              <a:ext cx="5409303" cy="2200150"/>
              <a:chOff x="4305782" y="2128782"/>
              <a:chExt cx="5409303" cy="2200150"/>
            </a:xfrm>
          </p:grpSpPr>
          <p:sp>
            <p:nvSpPr>
              <p:cNvPr id="5" name="矩形 4"/>
              <p:cNvSpPr/>
              <p:nvPr/>
            </p:nvSpPr>
            <p:spPr>
              <a:xfrm>
                <a:off x="4448604" y="2232954"/>
                <a:ext cx="5266481" cy="1979271"/>
              </a:xfrm>
              <a:prstGeom prst="rect">
                <a:avLst/>
              </a:prstGeom>
              <a:solidFill>
                <a:srgbClr val="F5F3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7000" spc="600" dirty="0">
                  <a:solidFill>
                    <a:srgbClr val="2F5597"/>
                  </a:solidFill>
                  <a:latin typeface="汉仪菱心体简" panose="02010609000101010101" pitchFamily="49" charset="-122"/>
                  <a:ea typeface="汉仪菱心体简" panose="02010609000101010101" pitchFamily="49" charset="-122"/>
                </a:endParaRPr>
              </a:p>
            </p:txBody>
          </p:sp>
          <p:sp>
            <p:nvSpPr>
              <p:cNvPr id="6" name="矩形 5"/>
              <p:cNvSpPr/>
              <p:nvPr/>
            </p:nvSpPr>
            <p:spPr>
              <a:xfrm>
                <a:off x="4305782" y="2128782"/>
                <a:ext cx="5177809" cy="2200150"/>
              </a:xfrm>
              <a:prstGeom prst="rect">
                <a:avLst/>
              </a:prstGeom>
              <a:noFill/>
              <a:ln>
                <a:solidFill>
                  <a:srgbClr val="F1EFE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" name="文本框 7"/>
            <p:cNvSpPr txBox="1"/>
            <p:nvPr/>
          </p:nvSpPr>
          <p:spPr>
            <a:xfrm>
              <a:off x="4683564" y="2637813"/>
              <a:ext cx="5174343" cy="11684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7000" spc="2000" dirty="0" smtClean="0">
                  <a:solidFill>
                    <a:srgbClr val="2F5597"/>
                  </a:solidFill>
                  <a:latin typeface="汉仪菱心体简" panose="02010609000101010101" pitchFamily="49" charset="-122"/>
                  <a:ea typeface="汉仪菱心体简" panose="02010609000101010101" pitchFamily="49" charset="-122"/>
                </a:rPr>
                <a:t>总结归纳</a:t>
              </a:r>
              <a:endParaRPr lang="zh-CN" altLang="en-US" sz="7000" spc="2000" dirty="0" smtClean="0">
                <a:solidFill>
                  <a:srgbClr val="2F5597"/>
                </a:solidFill>
                <a:latin typeface="汉仪菱心体简" panose="02010609000101010101" pitchFamily="49" charset="-122"/>
                <a:ea typeface="汉仪菱心体简" panose="02010609000101010101" pitchFamily="49" charset="-122"/>
              </a:endParaRPr>
            </a:p>
          </p:txBody>
        </p:sp>
      </p:grpSp>
    </p:spTree>
  </p:cSld>
  <p:clrMapOvr>
    <a:masterClrMapping/>
  </p:clrMapOvr>
  <p:transition spd="slow" advClick="0" advTm="2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2339067" y="457843"/>
            <a:ext cx="7116682" cy="166589"/>
            <a:chOff x="2339067" y="457843"/>
            <a:chExt cx="7116682" cy="166589"/>
          </a:xfrm>
        </p:grpSpPr>
        <p:grpSp>
          <p:nvGrpSpPr>
            <p:cNvPr id="3" name="组合 2"/>
            <p:cNvGrpSpPr/>
            <p:nvPr/>
          </p:nvGrpSpPr>
          <p:grpSpPr>
            <a:xfrm>
              <a:off x="2339067" y="457843"/>
              <a:ext cx="1828586" cy="136906"/>
              <a:chOff x="2989063" y="523944"/>
              <a:chExt cx="1828586" cy="136906"/>
            </a:xfrm>
          </p:grpSpPr>
          <p:sp>
            <p:nvSpPr>
              <p:cNvPr id="10" name="椭圆 9"/>
              <p:cNvSpPr/>
              <p:nvPr/>
            </p:nvSpPr>
            <p:spPr>
              <a:xfrm flipH="1">
                <a:off x="3528429" y="548763"/>
                <a:ext cx="95079" cy="95079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椭圆 10"/>
              <p:cNvSpPr/>
              <p:nvPr/>
            </p:nvSpPr>
            <p:spPr>
              <a:xfrm>
                <a:off x="4092608" y="532880"/>
                <a:ext cx="119035" cy="119035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" name="椭圆 11"/>
              <p:cNvSpPr/>
              <p:nvPr/>
            </p:nvSpPr>
            <p:spPr>
              <a:xfrm>
                <a:off x="4680743" y="523944"/>
                <a:ext cx="136906" cy="136906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椭圆 12"/>
              <p:cNvSpPr/>
              <p:nvPr/>
            </p:nvSpPr>
            <p:spPr>
              <a:xfrm flipH="1">
                <a:off x="2989063" y="561170"/>
                <a:ext cx="70266" cy="70266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" name="组合 3"/>
            <p:cNvGrpSpPr/>
            <p:nvPr/>
          </p:nvGrpSpPr>
          <p:grpSpPr>
            <a:xfrm flipH="1">
              <a:off x="7627163" y="487526"/>
              <a:ext cx="1828586" cy="136906"/>
              <a:chOff x="2989063" y="523944"/>
              <a:chExt cx="1828586" cy="136906"/>
            </a:xfrm>
          </p:grpSpPr>
          <p:sp>
            <p:nvSpPr>
              <p:cNvPr id="6" name="椭圆 5"/>
              <p:cNvSpPr/>
              <p:nvPr/>
            </p:nvSpPr>
            <p:spPr>
              <a:xfrm flipH="1">
                <a:off x="3528429" y="548763"/>
                <a:ext cx="95079" cy="95079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4092608" y="532880"/>
                <a:ext cx="119035" cy="119035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椭圆 7"/>
              <p:cNvSpPr/>
              <p:nvPr/>
            </p:nvSpPr>
            <p:spPr>
              <a:xfrm>
                <a:off x="4680743" y="523944"/>
                <a:ext cx="136906" cy="136906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椭圆 8"/>
              <p:cNvSpPr/>
              <p:nvPr/>
            </p:nvSpPr>
            <p:spPr>
              <a:xfrm flipH="1">
                <a:off x="2989063" y="561170"/>
                <a:ext cx="70266" cy="70266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5" name="文本框 4"/>
          <p:cNvSpPr txBox="1"/>
          <p:nvPr/>
        </p:nvSpPr>
        <p:spPr>
          <a:xfrm>
            <a:off x="5035633" y="293919"/>
            <a:ext cx="17068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600" dirty="0" smtClean="0">
                <a:solidFill>
                  <a:srgbClr val="2F5597"/>
                </a:solidFill>
                <a:latin typeface="汉仪菱心体简" panose="02010609000101010101" pitchFamily="49" charset="-122"/>
                <a:ea typeface="汉仪菱心体简" panose="02010609000101010101" pitchFamily="49" charset="-122"/>
              </a:rPr>
              <a:t>总结归纳</a:t>
            </a:r>
            <a:endParaRPr lang="zh-CN" altLang="en-US" sz="2400" spc="600" dirty="0">
              <a:solidFill>
                <a:srgbClr val="2F5597"/>
              </a:solidFill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0" y="3656823"/>
            <a:ext cx="12192000" cy="3188208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451104" y="1743456"/>
            <a:ext cx="3716549" cy="3716549"/>
            <a:chOff x="451104" y="1743456"/>
            <a:chExt cx="3716549" cy="3716549"/>
          </a:xfrm>
        </p:grpSpPr>
        <p:sp>
          <p:nvSpPr>
            <p:cNvPr id="63" name="椭圆 62"/>
            <p:cNvSpPr/>
            <p:nvPr/>
          </p:nvSpPr>
          <p:spPr>
            <a:xfrm>
              <a:off x="451104" y="1743456"/>
              <a:ext cx="3716549" cy="3716549"/>
            </a:xfrm>
            <a:prstGeom prst="ellipse">
              <a:avLst/>
            </a:prstGeom>
            <a:noFill/>
            <a:ln w="184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椭圆 63"/>
            <p:cNvSpPr/>
            <p:nvPr/>
          </p:nvSpPr>
          <p:spPr>
            <a:xfrm>
              <a:off x="616341" y="1877822"/>
              <a:ext cx="3386074" cy="3386074"/>
            </a:xfrm>
            <a:prstGeom prst="ellipse">
              <a:avLst/>
            </a:prstGeom>
            <a:noFill/>
            <a:ln w="184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椭圆 64"/>
            <p:cNvSpPr/>
            <p:nvPr/>
          </p:nvSpPr>
          <p:spPr>
            <a:xfrm>
              <a:off x="933805" y="2187946"/>
              <a:ext cx="2751143" cy="2751143"/>
            </a:xfrm>
            <a:prstGeom prst="ellipse">
              <a:avLst/>
            </a:prstGeom>
            <a:noFill/>
            <a:ln w="184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椭圆 65"/>
            <p:cNvSpPr/>
            <p:nvPr/>
          </p:nvSpPr>
          <p:spPr>
            <a:xfrm>
              <a:off x="785700" y="2047181"/>
              <a:ext cx="3047355" cy="3047355"/>
            </a:xfrm>
            <a:prstGeom prst="ellipse">
              <a:avLst/>
            </a:prstGeom>
            <a:noFill/>
            <a:ln w="184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椭圆 66"/>
            <p:cNvSpPr/>
            <p:nvPr/>
          </p:nvSpPr>
          <p:spPr>
            <a:xfrm>
              <a:off x="1064423" y="2369711"/>
              <a:ext cx="2419233" cy="2419233"/>
            </a:xfrm>
            <a:prstGeom prst="ellipse">
              <a:avLst/>
            </a:prstGeom>
            <a:noFill/>
            <a:ln w="184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椭圆 67"/>
            <p:cNvSpPr/>
            <p:nvPr/>
          </p:nvSpPr>
          <p:spPr>
            <a:xfrm>
              <a:off x="1246188" y="2504077"/>
              <a:ext cx="2121936" cy="2121936"/>
            </a:xfrm>
            <a:prstGeom prst="ellipse">
              <a:avLst/>
            </a:prstGeom>
            <a:noFill/>
            <a:ln w="184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椭圆 68"/>
            <p:cNvSpPr/>
            <p:nvPr/>
          </p:nvSpPr>
          <p:spPr>
            <a:xfrm>
              <a:off x="1399277" y="2671448"/>
              <a:ext cx="1815757" cy="1815757"/>
            </a:xfrm>
            <a:prstGeom prst="ellipse">
              <a:avLst/>
            </a:prstGeom>
            <a:noFill/>
            <a:ln w="184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3" name="文本框 72"/>
          <p:cNvSpPr txBox="1"/>
          <p:nvPr/>
        </p:nvSpPr>
        <p:spPr>
          <a:xfrm>
            <a:off x="5815750" y="4052846"/>
            <a:ext cx="5876543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14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14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99708" y="2639217"/>
            <a:ext cx="2383743" cy="115834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5594350" y="935990"/>
            <a:ext cx="5845175" cy="52622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/>
              <a:t>本周计划：课堂上将老师所讲的知识尽量听懂，课后进行回顾总结。</a:t>
            </a:r>
            <a:endParaRPr lang="zh-CN" altLang="en-US" sz="2400"/>
          </a:p>
          <a:p>
            <a:r>
              <a:rPr lang="zh-CN" altLang="en-US" sz="2400"/>
              <a:t>时间安排：前两天用</a:t>
            </a:r>
            <a:r>
              <a:rPr lang="en-US" altLang="zh-CN" sz="2400"/>
              <a:t>python</a:t>
            </a:r>
            <a:r>
              <a:rPr lang="zh-CN" altLang="en-US" sz="2400"/>
              <a:t>进行程序的编写，后几天用</a:t>
            </a:r>
            <a:r>
              <a:rPr lang="en-US" altLang="zh-CN" sz="2400"/>
              <a:t>spyder</a:t>
            </a:r>
            <a:r>
              <a:rPr lang="zh-CN" altLang="en-US" sz="2400"/>
              <a:t>和</a:t>
            </a:r>
            <a:r>
              <a:rPr lang="en-US" altLang="zh-CN" sz="2400"/>
              <a:t>scona</a:t>
            </a:r>
            <a:r>
              <a:rPr lang="zh-CN" altLang="en-US" sz="2400"/>
              <a:t>进行练习。</a:t>
            </a:r>
            <a:endParaRPr lang="zh-CN" altLang="en-US" sz="2400"/>
          </a:p>
          <a:p>
            <a:endParaRPr lang="zh-CN" altLang="en-US" sz="2400"/>
          </a:p>
          <a:p>
            <a:endParaRPr lang="zh-CN" altLang="en-US" sz="2400"/>
          </a:p>
          <a:p>
            <a:endParaRPr lang="zh-CN" altLang="en-US" sz="2400"/>
          </a:p>
          <a:p>
            <a:endParaRPr lang="zh-CN" altLang="en-US" sz="2400">
              <a:solidFill>
                <a:srgbClr val="FF0000"/>
              </a:solidFill>
            </a:endParaRPr>
          </a:p>
          <a:p>
            <a:endParaRPr lang="zh-CN" altLang="en-US" sz="2400">
              <a:solidFill>
                <a:srgbClr val="FF0000"/>
              </a:solidFill>
            </a:endParaRPr>
          </a:p>
          <a:p>
            <a:r>
              <a:rPr lang="zh-CN" altLang="en-US" sz="2400">
                <a:solidFill>
                  <a:srgbClr val="FF0000"/>
                </a:solidFill>
              </a:rPr>
              <a:t>收获：作为一个数学与应用数学专业的学生我觉得本周收获较多，主要是集中在代码的书写和各种大数据所需要的软件的操作和练习。特别是我觉得这种项目的操作对以后的就业等等，帮助很大。</a:t>
            </a:r>
            <a:endParaRPr lang="zh-CN" altLang="en-US" sz="240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 spd="slow" advClick="0" advTm="6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6" presetClass="entr" presetSubtype="16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4250"/>
                            </p:stCondLst>
                            <p:childTnLst>
                              <p:par>
                                <p:cTn id="1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2" grpId="0" animBg="1"/>
      <p:bldP spid="7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2339067" y="457843"/>
            <a:ext cx="7116682" cy="166589"/>
            <a:chOff x="2339067" y="457843"/>
            <a:chExt cx="7116682" cy="166589"/>
          </a:xfrm>
        </p:grpSpPr>
        <p:grpSp>
          <p:nvGrpSpPr>
            <p:cNvPr id="3" name="组合 2"/>
            <p:cNvGrpSpPr/>
            <p:nvPr/>
          </p:nvGrpSpPr>
          <p:grpSpPr>
            <a:xfrm>
              <a:off x="2339067" y="457843"/>
              <a:ext cx="1828586" cy="136906"/>
              <a:chOff x="2989063" y="523944"/>
              <a:chExt cx="1828586" cy="136906"/>
            </a:xfrm>
          </p:grpSpPr>
          <p:sp>
            <p:nvSpPr>
              <p:cNvPr id="10" name="椭圆 9"/>
              <p:cNvSpPr/>
              <p:nvPr/>
            </p:nvSpPr>
            <p:spPr>
              <a:xfrm flipH="1">
                <a:off x="3528429" y="548763"/>
                <a:ext cx="95079" cy="95079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椭圆 10"/>
              <p:cNvSpPr/>
              <p:nvPr/>
            </p:nvSpPr>
            <p:spPr>
              <a:xfrm>
                <a:off x="4092608" y="532880"/>
                <a:ext cx="119035" cy="119035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" name="椭圆 11"/>
              <p:cNvSpPr/>
              <p:nvPr/>
            </p:nvSpPr>
            <p:spPr>
              <a:xfrm>
                <a:off x="4680743" y="523944"/>
                <a:ext cx="136906" cy="136906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椭圆 12"/>
              <p:cNvSpPr/>
              <p:nvPr/>
            </p:nvSpPr>
            <p:spPr>
              <a:xfrm flipH="1">
                <a:off x="2989063" y="561170"/>
                <a:ext cx="70266" cy="70266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" name="组合 3"/>
            <p:cNvGrpSpPr/>
            <p:nvPr/>
          </p:nvGrpSpPr>
          <p:grpSpPr>
            <a:xfrm flipH="1">
              <a:off x="7627163" y="487526"/>
              <a:ext cx="1828586" cy="136906"/>
              <a:chOff x="2989063" y="523944"/>
              <a:chExt cx="1828586" cy="136906"/>
            </a:xfrm>
          </p:grpSpPr>
          <p:sp>
            <p:nvSpPr>
              <p:cNvPr id="6" name="椭圆 5"/>
              <p:cNvSpPr/>
              <p:nvPr/>
            </p:nvSpPr>
            <p:spPr>
              <a:xfrm flipH="1">
                <a:off x="3528429" y="548763"/>
                <a:ext cx="95079" cy="95079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4092608" y="532880"/>
                <a:ext cx="119035" cy="119035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椭圆 7"/>
              <p:cNvSpPr/>
              <p:nvPr/>
            </p:nvSpPr>
            <p:spPr>
              <a:xfrm>
                <a:off x="4680743" y="523944"/>
                <a:ext cx="136906" cy="136906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椭圆 8"/>
              <p:cNvSpPr/>
              <p:nvPr/>
            </p:nvSpPr>
            <p:spPr>
              <a:xfrm flipH="1">
                <a:off x="2989063" y="561170"/>
                <a:ext cx="70266" cy="70266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289"/>
          <a:stretch>
            <a:fillRect/>
          </a:stretch>
        </p:blipFill>
        <p:spPr>
          <a:xfrm>
            <a:off x="999102" y="2101532"/>
            <a:ext cx="3695601" cy="3173779"/>
          </a:xfrm>
          <a:prstGeom prst="hexagon">
            <a:avLst/>
          </a:prstGeom>
        </p:spPr>
      </p:pic>
      <p:sp>
        <p:nvSpPr>
          <p:cNvPr id="15" name="六边形 14"/>
          <p:cNvSpPr/>
          <p:nvPr/>
        </p:nvSpPr>
        <p:spPr>
          <a:xfrm>
            <a:off x="4082716" y="4614902"/>
            <a:ext cx="1546456" cy="1354953"/>
          </a:xfrm>
          <a:prstGeom prst="hexagon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/>
        </p:nvSpPr>
        <p:spPr>
          <a:xfrm>
            <a:off x="0" y="3751483"/>
            <a:ext cx="1233004" cy="1657027"/>
          </a:xfrm>
          <a:custGeom>
            <a:avLst/>
            <a:gdLst>
              <a:gd name="connsiteX0" fmla="*/ 0 w 1233004"/>
              <a:gd name="connsiteY0" fmla="*/ 0 h 1657027"/>
              <a:gd name="connsiteX1" fmla="*/ 818747 w 1233004"/>
              <a:gd name="connsiteY1" fmla="*/ 0 h 1657027"/>
              <a:gd name="connsiteX2" fmla="*/ 1233004 w 1233004"/>
              <a:gd name="connsiteY2" fmla="*/ 828514 h 1657027"/>
              <a:gd name="connsiteX3" fmla="*/ 818747 w 1233004"/>
              <a:gd name="connsiteY3" fmla="*/ 1657027 h 1657027"/>
              <a:gd name="connsiteX4" fmla="*/ 0 w 1233004"/>
              <a:gd name="connsiteY4" fmla="*/ 1657027 h 1657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33004" h="1657027">
                <a:moveTo>
                  <a:pt x="0" y="0"/>
                </a:moveTo>
                <a:lnTo>
                  <a:pt x="818747" y="0"/>
                </a:lnTo>
                <a:lnTo>
                  <a:pt x="1233004" y="828514"/>
                </a:lnTo>
                <a:lnTo>
                  <a:pt x="818747" y="1657027"/>
                </a:lnTo>
                <a:lnTo>
                  <a:pt x="0" y="165702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六边形 16"/>
          <p:cNvSpPr/>
          <p:nvPr/>
        </p:nvSpPr>
        <p:spPr>
          <a:xfrm>
            <a:off x="737295" y="1734271"/>
            <a:ext cx="886317" cy="776561"/>
          </a:xfrm>
          <a:prstGeom prst="hexagon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六边形 17"/>
          <p:cNvSpPr/>
          <p:nvPr/>
        </p:nvSpPr>
        <p:spPr>
          <a:xfrm>
            <a:off x="4631639" y="2761940"/>
            <a:ext cx="1022530" cy="895907"/>
          </a:xfrm>
          <a:prstGeom prst="hexagon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" name="组合 20"/>
          <p:cNvGrpSpPr/>
          <p:nvPr/>
        </p:nvGrpSpPr>
        <p:grpSpPr>
          <a:xfrm>
            <a:off x="3936177" y="931137"/>
            <a:ext cx="1918084" cy="1680562"/>
            <a:chOff x="3936177" y="931137"/>
            <a:chExt cx="1918084" cy="1680562"/>
          </a:xfrm>
        </p:grpSpPr>
        <p:sp>
          <p:nvSpPr>
            <p:cNvPr id="20" name="六边形 19"/>
            <p:cNvSpPr/>
            <p:nvPr/>
          </p:nvSpPr>
          <p:spPr>
            <a:xfrm>
              <a:off x="3936177" y="931137"/>
              <a:ext cx="1918084" cy="1680562"/>
            </a:xfrm>
            <a:prstGeom prst="hexagon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矩形 24"/>
            <p:cNvSpPr/>
            <p:nvPr/>
          </p:nvSpPr>
          <p:spPr>
            <a:xfrm>
              <a:off x="4382814" y="931137"/>
              <a:ext cx="1040524" cy="168056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5620397" y="3445714"/>
            <a:ext cx="554020" cy="485415"/>
            <a:chOff x="5620397" y="3445714"/>
            <a:chExt cx="554020" cy="485415"/>
          </a:xfrm>
        </p:grpSpPr>
        <p:sp>
          <p:nvSpPr>
            <p:cNvPr id="19" name="六边形 18"/>
            <p:cNvSpPr/>
            <p:nvPr/>
          </p:nvSpPr>
          <p:spPr>
            <a:xfrm>
              <a:off x="5620397" y="3445714"/>
              <a:ext cx="554020" cy="485414"/>
            </a:xfrm>
            <a:prstGeom prst="hexagon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矩形 25"/>
            <p:cNvSpPr/>
            <p:nvPr/>
          </p:nvSpPr>
          <p:spPr>
            <a:xfrm>
              <a:off x="5719194" y="3445715"/>
              <a:ext cx="334766" cy="485414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6871970" y="2921635"/>
            <a:ext cx="544385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zh-CN" sz="6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谢谢观看！</a:t>
            </a:r>
            <a:endParaRPr lang="zh-CN" altLang="zh-CN" sz="6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4697095" y="375920"/>
            <a:ext cx="24003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thank you for watch</a:t>
            </a:r>
            <a:endParaRPr lang="en-US" altLang="zh-CN">
              <a:solidFill>
                <a:schemeClr val="accent1"/>
              </a:solidFill>
            </a:endParaRPr>
          </a:p>
        </p:txBody>
      </p:sp>
    </p:spTree>
  </p:cSld>
  <p:clrMapOvr>
    <a:masterClrMapping/>
  </p:clrMapOvr>
  <p:transition spd="slow" advClick="0" advTm="6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500"/>
                            </p:stCondLst>
                            <p:childTnLst>
                              <p:par>
                                <p:cTn id="11" presetID="9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750"/>
                            </p:stCondLst>
                            <p:childTnLst>
                              <p:par>
                                <p:cTn id="15" presetID="9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4000"/>
                            </p:stCondLst>
                            <p:childTnLst>
                              <p:par>
                                <p:cTn id="19" presetID="9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250"/>
                            </p:stCondLst>
                            <p:childTnLst>
                              <p:par>
                                <p:cTn id="23" presetID="9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6500"/>
                            </p:stCondLst>
                            <p:childTnLst>
                              <p:par>
                                <p:cTn id="27" presetID="9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7750"/>
                            </p:stCondLst>
                            <p:childTnLst>
                              <p:par>
                                <p:cTn id="31" presetID="9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9000"/>
                            </p:stCondLst>
                            <p:childTnLst>
                              <p:par>
                                <p:cTn id="3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37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23" grpId="0" animBg="1"/>
      <p:bldP spid="17" grpId="0" animBg="1"/>
      <p:bldP spid="1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0" y="0"/>
            <a:ext cx="4594690" cy="6858000"/>
            <a:chOff x="0" y="0"/>
            <a:chExt cx="4594690" cy="6858000"/>
          </a:xfrm>
        </p:grpSpPr>
        <p:grpSp>
          <p:nvGrpSpPr>
            <p:cNvPr id="2" name="组合 1"/>
            <p:cNvGrpSpPr/>
            <p:nvPr/>
          </p:nvGrpSpPr>
          <p:grpSpPr>
            <a:xfrm>
              <a:off x="0" y="0"/>
              <a:ext cx="4594690" cy="6858000"/>
              <a:chOff x="0" y="0"/>
              <a:chExt cx="4594690" cy="6858000"/>
            </a:xfrm>
          </p:grpSpPr>
          <p:sp>
            <p:nvSpPr>
              <p:cNvPr id="24" name="等腰三角形 23"/>
              <p:cNvSpPr/>
              <p:nvPr/>
            </p:nvSpPr>
            <p:spPr>
              <a:xfrm rot="5400000">
                <a:off x="3835529" y="2888903"/>
                <a:ext cx="815395" cy="702927"/>
              </a:xfrm>
              <a:prstGeom prst="triangle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" name="矩形 3"/>
              <p:cNvSpPr/>
              <p:nvPr/>
            </p:nvSpPr>
            <p:spPr>
              <a:xfrm>
                <a:off x="0" y="0"/>
                <a:ext cx="4027470" cy="6858000"/>
              </a:xfrm>
              <a:prstGeom prst="rect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sp>
          <p:nvSpPr>
            <p:cNvPr id="6" name="椭圆 5"/>
            <p:cNvSpPr/>
            <p:nvPr/>
          </p:nvSpPr>
          <p:spPr>
            <a:xfrm>
              <a:off x="1058238" y="1181528"/>
              <a:ext cx="2126751" cy="2126751"/>
            </a:xfrm>
            <a:prstGeom prst="ellipse">
              <a:avLst/>
            </a:prstGeom>
            <a:noFill/>
            <a:ln w="1111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439691" y="4065580"/>
              <a:ext cx="1148080" cy="5219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spc="1000" dirty="0">
                  <a:solidFill>
                    <a:schemeClr val="bg1"/>
                  </a:solidFill>
                  <a:latin typeface="汉仪菱心体简" panose="02010609000101010101" pitchFamily="49" charset="-122"/>
                  <a:ea typeface="汉仪菱心体简" panose="02010609000101010101" pitchFamily="49" charset="-122"/>
                </a:rPr>
                <a:t>目录</a:t>
              </a:r>
              <a:endParaRPr lang="zh-CN" altLang="en-US" sz="2800" spc="1000" dirty="0">
                <a:solidFill>
                  <a:schemeClr val="bg1"/>
                </a:solidFill>
                <a:latin typeface="汉仪菱心体简" panose="02010609000101010101" pitchFamily="49" charset="-122"/>
                <a:ea typeface="汉仪菱心体简" panose="02010609000101010101" pitchFamily="49" charset="-122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1387611" y="4718952"/>
              <a:ext cx="129394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 smtClean="0">
                  <a:solidFill>
                    <a:schemeClr val="bg1"/>
                  </a:solidFill>
                  <a:latin typeface="Adobe Caslon Pro Bold" panose="0205070206050A020403" pitchFamily="18" charset="0"/>
                  <a:ea typeface="Kozuka Gothic Pro B" panose="020B0800000000000000" pitchFamily="34" charset="-128"/>
                </a:rPr>
                <a:t>contents</a:t>
              </a:r>
              <a:endParaRPr lang="zh-CN" altLang="en-US" sz="2400" dirty="0">
                <a:solidFill>
                  <a:schemeClr val="bg1"/>
                </a:solidFill>
                <a:latin typeface="Adobe Caslon Pro Bold" panose="0205070206050A020403" pitchFamily="18" charset="0"/>
                <a:ea typeface="Kozuka Gothic Pro B" panose="020B0800000000000000" pitchFamily="34" charset="-128"/>
              </a:endParaRPr>
            </a:p>
          </p:txBody>
        </p:sp>
        <p:grpSp>
          <p:nvGrpSpPr>
            <p:cNvPr id="20" name="组合 19"/>
            <p:cNvGrpSpPr/>
            <p:nvPr/>
          </p:nvGrpSpPr>
          <p:grpSpPr>
            <a:xfrm flipH="1">
              <a:off x="722518" y="4925660"/>
              <a:ext cx="637650" cy="48248"/>
              <a:chOff x="2782883" y="4944533"/>
              <a:chExt cx="637650" cy="48248"/>
            </a:xfrm>
          </p:grpSpPr>
          <p:cxnSp>
            <p:nvCxnSpPr>
              <p:cNvPr id="18" name="直接连接符 17"/>
              <p:cNvCxnSpPr/>
              <p:nvPr/>
            </p:nvCxnSpPr>
            <p:spPr>
              <a:xfrm>
                <a:off x="2806654" y="4968657"/>
                <a:ext cx="613879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椭圆 18"/>
              <p:cNvSpPr/>
              <p:nvPr/>
            </p:nvSpPr>
            <p:spPr>
              <a:xfrm flipH="1">
                <a:off x="2782883" y="4944533"/>
                <a:ext cx="53139" cy="4824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>
              <a:off x="2716862" y="4925660"/>
              <a:ext cx="637650" cy="48248"/>
              <a:chOff x="2782883" y="4944533"/>
              <a:chExt cx="637650" cy="48248"/>
            </a:xfrm>
          </p:grpSpPr>
          <p:cxnSp>
            <p:nvCxnSpPr>
              <p:cNvPr id="22" name="直接连接符 21"/>
              <p:cNvCxnSpPr/>
              <p:nvPr/>
            </p:nvCxnSpPr>
            <p:spPr>
              <a:xfrm>
                <a:off x="2806654" y="4968657"/>
                <a:ext cx="613879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" name="椭圆 22"/>
              <p:cNvSpPr/>
              <p:nvPr/>
            </p:nvSpPr>
            <p:spPr>
              <a:xfrm flipH="1">
                <a:off x="2782883" y="4944533"/>
                <a:ext cx="53139" cy="4824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272" y="1688386"/>
            <a:ext cx="1144283" cy="1144283"/>
          </a:xfrm>
          <a:prstGeom prst="rect">
            <a:avLst/>
          </a:prstGeom>
        </p:spPr>
      </p:pic>
      <p:grpSp>
        <p:nvGrpSpPr>
          <p:cNvPr id="8" name="组合 7"/>
          <p:cNvGrpSpPr/>
          <p:nvPr/>
        </p:nvGrpSpPr>
        <p:grpSpPr>
          <a:xfrm>
            <a:off x="7374710" y="1181528"/>
            <a:ext cx="2693373" cy="637518"/>
            <a:chOff x="7343421" y="1194013"/>
            <a:chExt cx="2693373" cy="637518"/>
          </a:xfrm>
        </p:grpSpPr>
        <p:sp>
          <p:nvSpPr>
            <p:cNvPr id="29" name="椭圆 28"/>
            <p:cNvSpPr/>
            <p:nvPr/>
          </p:nvSpPr>
          <p:spPr>
            <a:xfrm>
              <a:off x="7343421" y="1218073"/>
              <a:ext cx="613458" cy="613458"/>
            </a:xfrm>
            <a:prstGeom prst="ellipse">
              <a:avLst/>
            </a:prstGeom>
            <a:solidFill>
              <a:srgbClr val="2F559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>
                  <a:solidFill>
                    <a:schemeClr val="bg1"/>
                  </a:solidFill>
                  <a:latin typeface="汉仪菱心体简" panose="02010609000101010101" pitchFamily="49" charset="-122"/>
                  <a:ea typeface="汉仪菱心体简" panose="02010609000101010101" pitchFamily="49" charset="-122"/>
                </a:rPr>
                <a:t>01</a:t>
              </a:r>
              <a:endParaRPr lang="zh-CN" altLang="en-US" dirty="0"/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8634714" y="1194013"/>
              <a:ext cx="1402080" cy="4603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>
                  <a:solidFill>
                    <a:srgbClr val="2F5597"/>
                  </a:solidFill>
                  <a:latin typeface="汉仪菱心体简" panose="02010609000101010101" pitchFamily="49" charset="-122"/>
                  <a:ea typeface="汉仪菱心体简" panose="02010609000101010101" pitchFamily="49" charset="-122"/>
                </a:rPr>
                <a:t>项目背景</a:t>
              </a:r>
              <a:endParaRPr lang="zh-CN" altLang="en-US" sz="2400" dirty="0">
                <a:solidFill>
                  <a:srgbClr val="2F5597"/>
                </a:solidFill>
                <a:latin typeface="汉仪菱心体简" panose="02010609000101010101" pitchFamily="49" charset="-122"/>
                <a:ea typeface="汉仪菱心体简" panose="02010609000101010101" pitchFamily="49" charset="-122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7343421" y="2320799"/>
            <a:ext cx="2693373" cy="613458"/>
            <a:chOff x="7343421" y="2320799"/>
            <a:chExt cx="2693373" cy="613458"/>
          </a:xfrm>
        </p:grpSpPr>
        <p:sp>
          <p:nvSpPr>
            <p:cNvPr id="26" name="文本框 25"/>
            <p:cNvSpPr txBox="1"/>
            <p:nvPr/>
          </p:nvSpPr>
          <p:spPr>
            <a:xfrm>
              <a:off x="8634714" y="2396696"/>
              <a:ext cx="1402080" cy="4603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>
                  <a:solidFill>
                    <a:srgbClr val="2F5597"/>
                  </a:solidFill>
                  <a:latin typeface="汉仪菱心体简" panose="02010609000101010101" pitchFamily="49" charset="-122"/>
                  <a:ea typeface="汉仪菱心体简" panose="02010609000101010101" pitchFamily="49" charset="-122"/>
                </a:rPr>
                <a:t>项目内容</a:t>
              </a:r>
              <a:endParaRPr lang="zh-CN" altLang="en-US" sz="2400" dirty="0">
                <a:solidFill>
                  <a:srgbClr val="2F5597"/>
                </a:solidFill>
                <a:latin typeface="汉仪菱心体简" panose="02010609000101010101" pitchFamily="49" charset="-122"/>
                <a:ea typeface="汉仪菱心体简" panose="02010609000101010101" pitchFamily="49" charset="-122"/>
              </a:endParaRPr>
            </a:p>
          </p:txBody>
        </p:sp>
        <p:sp>
          <p:nvSpPr>
            <p:cNvPr id="30" name="椭圆 29"/>
            <p:cNvSpPr/>
            <p:nvPr/>
          </p:nvSpPr>
          <p:spPr>
            <a:xfrm>
              <a:off x="7343421" y="2320799"/>
              <a:ext cx="613458" cy="613458"/>
            </a:xfrm>
            <a:prstGeom prst="ellipse">
              <a:avLst/>
            </a:prstGeom>
            <a:solidFill>
              <a:srgbClr val="2F559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>
                  <a:solidFill>
                    <a:schemeClr val="bg1"/>
                  </a:solidFill>
                  <a:latin typeface="汉仪菱心体简" panose="02010609000101010101" pitchFamily="49" charset="-122"/>
                  <a:ea typeface="汉仪菱心体简" panose="02010609000101010101" pitchFamily="49" charset="-122"/>
                </a:rPr>
                <a:t>02</a:t>
              </a:r>
              <a:endParaRPr lang="zh-CN" altLang="en-US" dirty="0"/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7343421" y="3528018"/>
            <a:ext cx="2693373" cy="613458"/>
            <a:chOff x="7343421" y="3528018"/>
            <a:chExt cx="2693373" cy="613458"/>
          </a:xfrm>
        </p:grpSpPr>
        <p:sp>
          <p:nvSpPr>
            <p:cNvPr id="27" name="文本框 26"/>
            <p:cNvSpPr txBox="1"/>
            <p:nvPr/>
          </p:nvSpPr>
          <p:spPr>
            <a:xfrm>
              <a:off x="8634714" y="3603915"/>
              <a:ext cx="1402080" cy="4603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>
                  <a:solidFill>
                    <a:srgbClr val="2F5597"/>
                  </a:solidFill>
                  <a:latin typeface="汉仪菱心体简" panose="02010609000101010101" pitchFamily="49" charset="-122"/>
                  <a:ea typeface="汉仪菱心体简" panose="02010609000101010101" pitchFamily="49" charset="-122"/>
                </a:rPr>
                <a:t>功能介绍</a:t>
              </a:r>
              <a:endParaRPr lang="zh-CN" altLang="en-US" sz="2400" dirty="0">
                <a:solidFill>
                  <a:srgbClr val="2F5597"/>
                </a:solidFill>
                <a:latin typeface="汉仪菱心体简" panose="02010609000101010101" pitchFamily="49" charset="-122"/>
                <a:ea typeface="汉仪菱心体简" panose="02010609000101010101" pitchFamily="49" charset="-122"/>
              </a:endParaRPr>
            </a:p>
          </p:txBody>
        </p:sp>
        <p:sp>
          <p:nvSpPr>
            <p:cNvPr id="31" name="椭圆 30"/>
            <p:cNvSpPr/>
            <p:nvPr/>
          </p:nvSpPr>
          <p:spPr>
            <a:xfrm>
              <a:off x="7343421" y="3528018"/>
              <a:ext cx="613458" cy="613458"/>
            </a:xfrm>
            <a:prstGeom prst="ellipse">
              <a:avLst/>
            </a:prstGeom>
            <a:solidFill>
              <a:srgbClr val="2F559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>
                  <a:solidFill>
                    <a:schemeClr val="bg1"/>
                  </a:solidFill>
                  <a:latin typeface="汉仪菱心体简" panose="02010609000101010101" pitchFamily="49" charset="-122"/>
                  <a:ea typeface="汉仪菱心体简" panose="02010609000101010101" pitchFamily="49" charset="-122"/>
                </a:rPr>
                <a:t>03</a:t>
              </a:r>
              <a:endParaRPr lang="zh-CN" altLang="en-US" dirty="0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7343421" y="4735237"/>
            <a:ext cx="2652146" cy="613458"/>
            <a:chOff x="7343421" y="4735237"/>
            <a:chExt cx="2652146" cy="613458"/>
          </a:xfrm>
        </p:grpSpPr>
        <p:sp>
          <p:nvSpPr>
            <p:cNvPr id="28" name="文本框 27"/>
            <p:cNvSpPr txBox="1"/>
            <p:nvPr/>
          </p:nvSpPr>
          <p:spPr>
            <a:xfrm>
              <a:off x="8593487" y="4811134"/>
              <a:ext cx="1402080" cy="4603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>
                  <a:solidFill>
                    <a:srgbClr val="2F5597"/>
                  </a:solidFill>
                  <a:latin typeface="汉仪菱心体简" panose="02010609000101010101" pitchFamily="49" charset="-122"/>
                  <a:ea typeface="汉仪菱心体简" panose="02010609000101010101" pitchFamily="49" charset="-122"/>
                </a:rPr>
                <a:t>总结归纳</a:t>
              </a:r>
              <a:endParaRPr lang="zh-CN" altLang="en-US" sz="2400" dirty="0">
                <a:solidFill>
                  <a:srgbClr val="2F5597"/>
                </a:solidFill>
                <a:latin typeface="汉仪菱心体简" panose="02010609000101010101" pitchFamily="49" charset="-122"/>
                <a:ea typeface="汉仪菱心体简" panose="02010609000101010101" pitchFamily="49" charset="-122"/>
              </a:endParaRPr>
            </a:p>
          </p:txBody>
        </p:sp>
        <p:sp>
          <p:nvSpPr>
            <p:cNvPr id="32" name="椭圆 31"/>
            <p:cNvSpPr/>
            <p:nvPr/>
          </p:nvSpPr>
          <p:spPr>
            <a:xfrm>
              <a:off x="7343421" y="4735237"/>
              <a:ext cx="613458" cy="613458"/>
            </a:xfrm>
            <a:prstGeom prst="ellipse">
              <a:avLst/>
            </a:prstGeom>
            <a:solidFill>
              <a:srgbClr val="2F559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>
                  <a:solidFill>
                    <a:schemeClr val="bg1"/>
                  </a:solidFill>
                  <a:latin typeface="汉仪菱心体简" panose="02010609000101010101" pitchFamily="49" charset="-122"/>
                  <a:ea typeface="汉仪菱心体简" panose="02010609000101010101" pitchFamily="49" charset="-122"/>
                </a:rPr>
                <a:t>04</a:t>
              </a:r>
              <a:endParaRPr lang="zh-CN" altLang="en-US" dirty="0"/>
            </a:p>
          </p:txBody>
        </p:sp>
      </p:grpSp>
    </p:spTree>
  </p:cSld>
  <p:clrMapOvr>
    <a:masterClrMapping/>
  </p:clrMapOvr>
  <p:transition spd="med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3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5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7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2" presetClass="entr" presetSubtype="1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25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2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750"/>
                            </p:stCondLst>
                            <p:childTnLst>
                              <p:par>
                                <p:cTn id="24" presetID="12" presetClass="entr" presetSubtype="1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25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7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12" presetClass="entr" presetSubtype="1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25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2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250"/>
                            </p:stCondLst>
                            <p:childTnLst>
                              <p:par>
                                <p:cTn id="34" presetID="12" presetClass="entr" presetSubtype="1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25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7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3957486" y="910124"/>
            <a:ext cx="6589920" cy="4708981"/>
            <a:chOff x="3967646" y="878374"/>
            <a:chExt cx="6589920" cy="4708981"/>
          </a:xfrm>
        </p:grpSpPr>
        <p:sp>
          <p:nvSpPr>
            <p:cNvPr id="4" name="文本框 3"/>
            <p:cNvSpPr txBox="1"/>
            <p:nvPr/>
          </p:nvSpPr>
          <p:spPr>
            <a:xfrm>
              <a:off x="3967646" y="878374"/>
              <a:ext cx="2646878" cy="47089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0000" dirty="0" smtClean="0">
                  <a:solidFill>
                    <a:srgbClr val="2F5597"/>
                  </a:solidFill>
                  <a:latin typeface="Kozuka Mincho Pro H" panose="02020A00000000000000" pitchFamily="18" charset="-128"/>
                  <a:ea typeface="Kozuka Mincho Pro H" panose="02020A00000000000000" pitchFamily="18" charset="-128"/>
                </a:rPr>
                <a:t>1</a:t>
              </a:r>
              <a:endParaRPr lang="zh-CN" altLang="en-US" sz="30000" dirty="0">
                <a:solidFill>
                  <a:srgbClr val="2F5597"/>
                </a:solidFill>
                <a:latin typeface="Kozuka Mincho Pro H" panose="02020A00000000000000" pitchFamily="18" charset="-128"/>
                <a:ea typeface="Kozuka Mincho Pro H" panose="02020A00000000000000" pitchFamily="18" charset="-128"/>
              </a:endParaRPr>
            </a:p>
          </p:txBody>
        </p:sp>
        <p:grpSp>
          <p:nvGrpSpPr>
            <p:cNvPr id="7" name="组合 6"/>
            <p:cNvGrpSpPr/>
            <p:nvPr/>
          </p:nvGrpSpPr>
          <p:grpSpPr>
            <a:xfrm>
              <a:off x="5148263" y="2139056"/>
              <a:ext cx="5409303" cy="2200150"/>
              <a:chOff x="4305782" y="2128782"/>
              <a:chExt cx="5409303" cy="2200150"/>
            </a:xfrm>
          </p:grpSpPr>
          <p:sp>
            <p:nvSpPr>
              <p:cNvPr id="5" name="矩形 4"/>
              <p:cNvSpPr/>
              <p:nvPr/>
            </p:nvSpPr>
            <p:spPr>
              <a:xfrm>
                <a:off x="4448604" y="2232954"/>
                <a:ext cx="5266481" cy="1979271"/>
              </a:xfrm>
              <a:prstGeom prst="rect">
                <a:avLst/>
              </a:prstGeom>
              <a:solidFill>
                <a:srgbClr val="F5F3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7000" spc="600" dirty="0">
                  <a:solidFill>
                    <a:srgbClr val="2F5597"/>
                  </a:solidFill>
                  <a:latin typeface="汉仪菱心体简" panose="02010609000101010101" pitchFamily="49" charset="-122"/>
                  <a:ea typeface="汉仪菱心体简" panose="02010609000101010101" pitchFamily="49" charset="-122"/>
                </a:endParaRPr>
              </a:p>
            </p:txBody>
          </p:sp>
          <p:sp>
            <p:nvSpPr>
              <p:cNvPr id="6" name="矩形 5"/>
              <p:cNvSpPr/>
              <p:nvPr/>
            </p:nvSpPr>
            <p:spPr>
              <a:xfrm>
                <a:off x="4305782" y="2128782"/>
                <a:ext cx="5177809" cy="2200150"/>
              </a:xfrm>
              <a:prstGeom prst="rect">
                <a:avLst/>
              </a:prstGeom>
              <a:noFill/>
              <a:ln>
                <a:solidFill>
                  <a:srgbClr val="F4F2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" name="文本框 7"/>
            <p:cNvSpPr txBox="1"/>
            <p:nvPr/>
          </p:nvSpPr>
          <p:spPr>
            <a:xfrm>
              <a:off x="5525936" y="2648119"/>
              <a:ext cx="4899660" cy="11684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7000" spc="2000" dirty="0" smtClean="0">
                  <a:solidFill>
                    <a:srgbClr val="2F5597"/>
                  </a:solidFill>
                  <a:latin typeface="汉仪菱心体简" panose="02010609000101010101" pitchFamily="49" charset="-122"/>
                  <a:ea typeface="汉仪菱心体简" panose="02010609000101010101" pitchFamily="49" charset="-122"/>
                </a:rPr>
                <a:t>项目背景</a:t>
              </a:r>
              <a:endParaRPr lang="zh-CN" altLang="en-US" sz="7000" spc="2000" dirty="0" smtClean="0">
                <a:solidFill>
                  <a:srgbClr val="2F5597"/>
                </a:solidFill>
                <a:latin typeface="汉仪菱心体简" panose="02010609000101010101" pitchFamily="49" charset="-122"/>
                <a:ea typeface="汉仪菱心体简" panose="02010609000101010101" pitchFamily="49" charset="-122"/>
              </a:endParaRPr>
            </a:p>
          </p:txBody>
        </p:sp>
      </p:grpSp>
    </p:spTree>
  </p:cSld>
  <p:clrMapOvr>
    <a:masterClrMapping/>
  </p:clrMapOvr>
  <p:transition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1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339067" y="457843"/>
            <a:ext cx="7116682" cy="166589"/>
            <a:chOff x="2339067" y="457843"/>
            <a:chExt cx="7116682" cy="166589"/>
          </a:xfrm>
        </p:grpSpPr>
        <p:grpSp>
          <p:nvGrpSpPr>
            <p:cNvPr id="10" name="组合 9"/>
            <p:cNvGrpSpPr/>
            <p:nvPr/>
          </p:nvGrpSpPr>
          <p:grpSpPr>
            <a:xfrm>
              <a:off x="2339067" y="457843"/>
              <a:ext cx="1828586" cy="136906"/>
              <a:chOff x="2989063" y="523944"/>
              <a:chExt cx="1828586" cy="136906"/>
            </a:xfrm>
          </p:grpSpPr>
          <p:sp>
            <p:nvSpPr>
              <p:cNvPr id="5" name="椭圆 4"/>
              <p:cNvSpPr/>
              <p:nvPr/>
            </p:nvSpPr>
            <p:spPr>
              <a:xfrm flipH="1">
                <a:off x="3528429" y="548763"/>
                <a:ext cx="95079" cy="95079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椭圆 5"/>
              <p:cNvSpPr/>
              <p:nvPr/>
            </p:nvSpPr>
            <p:spPr>
              <a:xfrm>
                <a:off x="4092608" y="532880"/>
                <a:ext cx="119035" cy="119035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4680743" y="523944"/>
                <a:ext cx="136906" cy="136906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椭圆 7"/>
              <p:cNvSpPr/>
              <p:nvPr/>
            </p:nvSpPr>
            <p:spPr>
              <a:xfrm flipH="1">
                <a:off x="2989063" y="561170"/>
                <a:ext cx="70266" cy="70266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 flipH="1">
              <a:off x="7627163" y="487526"/>
              <a:ext cx="1828586" cy="136906"/>
              <a:chOff x="2989063" y="523944"/>
              <a:chExt cx="1828586" cy="136906"/>
            </a:xfrm>
          </p:grpSpPr>
          <p:sp>
            <p:nvSpPr>
              <p:cNvPr id="12" name="椭圆 11"/>
              <p:cNvSpPr/>
              <p:nvPr/>
            </p:nvSpPr>
            <p:spPr>
              <a:xfrm flipH="1">
                <a:off x="3528429" y="548763"/>
                <a:ext cx="95079" cy="95079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椭圆 12"/>
              <p:cNvSpPr/>
              <p:nvPr/>
            </p:nvSpPr>
            <p:spPr>
              <a:xfrm>
                <a:off x="4092608" y="532880"/>
                <a:ext cx="119035" cy="119035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椭圆 13"/>
              <p:cNvSpPr/>
              <p:nvPr/>
            </p:nvSpPr>
            <p:spPr>
              <a:xfrm>
                <a:off x="4680743" y="523944"/>
                <a:ext cx="136906" cy="136906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椭圆 14"/>
              <p:cNvSpPr/>
              <p:nvPr/>
            </p:nvSpPr>
            <p:spPr>
              <a:xfrm flipH="1">
                <a:off x="2989063" y="561170"/>
                <a:ext cx="70266" cy="70266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6" name="文本框 15"/>
          <p:cNvSpPr txBox="1"/>
          <p:nvPr/>
        </p:nvSpPr>
        <p:spPr>
          <a:xfrm>
            <a:off x="5035633" y="325146"/>
            <a:ext cx="17068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600" dirty="0">
                <a:solidFill>
                  <a:srgbClr val="2F5597"/>
                </a:solidFill>
                <a:latin typeface="汉仪菱心体简" panose="02010609000101010101" pitchFamily="49" charset="-122"/>
                <a:ea typeface="汉仪菱心体简" panose="02010609000101010101" pitchFamily="49" charset="-122"/>
              </a:rPr>
              <a:t>项目背景</a:t>
            </a:r>
            <a:endParaRPr lang="zh-CN" altLang="en-US" sz="2400" spc="600" dirty="0">
              <a:solidFill>
                <a:srgbClr val="2F5597"/>
              </a:solidFill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0" y="5585552"/>
            <a:ext cx="12192000" cy="1272448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14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560832" y="5679232"/>
            <a:ext cx="1085088" cy="1085088"/>
          </a:xfrm>
          <a:prstGeom prst="ellipse">
            <a:avLst/>
          </a:prstGeom>
          <a:solidFill>
            <a:schemeClr val="bg1"/>
          </a:solidFill>
          <a:ln w="762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" name="组合 22"/>
          <p:cNvGrpSpPr/>
          <p:nvPr/>
        </p:nvGrpSpPr>
        <p:grpSpPr>
          <a:xfrm>
            <a:off x="1575435" y="1885315"/>
            <a:ext cx="1934845" cy="508635"/>
            <a:chOff x="796763" y="1397003"/>
            <a:chExt cx="1934626" cy="361945"/>
          </a:xfrm>
        </p:grpSpPr>
        <p:sp>
          <p:nvSpPr>
            <p:cNvPr id="22" name="圆角矩形 21"/>
            <p:cNvSpPr/>
            <p:nvPr/>
          </p:nvSpPr>
          <p:spPr>
            <a:xfrm>
              <a:off x="1939890" y="1631953"/>
              <a:ext cx="791499" cy="69554"/>
            </a:xfrm>
            <a:prstGeom prst="roundRect">
              <a:avLst/>
            </a:prstGeom>
            <a:solidFill>
              <a:srgbClr val="2F5597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圆角矩形 20"/>
            <p:cNvSpPr/>
            <p:nvPr/>
          </p:nvSpPr>
          <p:spPr>
            <a:xfrm>
              <a:off x="796763" y="1495724"/>
              <a:ext cx="791499" cy="69554"/>
            </a:xfrm>
            <a:prstGeom prst="roundRect">
              <a:avLst/>
            </a:prstGeom>
            <a:solidFill>
              <a:srgbClr val="2F5597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圆角矩形 8"/>
            <p:cNvSpPr/>
            <p:nvPr/>
          </p:nvSpPr>
          <p:spPr>
            <a:xfrm>
              <a:off x="1103433" y="1397003"/>
              <a:ext cx="1384143" cy="361945"/>
            </a:xfrm>
            <a:prstGeom prst="roundRect">
              <a:avLst/>
            </a:prstGeom>
            <a:solidFill>
              <a:srgbClr val="2F5597"/>
            </a:solidFill>
            <a:ln w="6350">
              <a:noFill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01 python</a:t>
              </a:r>
              <a:endPara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1534160" y="3074035"/>
            <a:ext cx="1934845" cy="476250"/>
            <a:chOff x="796763" y="1372805"/>
            <a:chExt cx="1934626" cy="386143"/>
          </a:xfrm>
        </p:grpSpPr>
        <p:sp>
          <p:nvSpPr>
            <p:cNvPr id="25" name="圆角矩形 24"/>
            <p:cNvSpPr/>
            <p:nvPr/>
          </p:nvSpPr>
          <p:spPr>
            <a:xfrm>
              <a:off x="1939890" y="1631953"/>
              <a:ext cx="791499" cy="69554"/>
            </a:xfrm>
            <a:prstGeom prst="roundRect">
              <a:avLst/>
            </a:prstGeom>
            <a:solidFill>
              <a:srgbClr val="2F5597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圆角矩形 25"/>
            <p:cNvSpPr/>
            <p:nvPr/>
          </p:nvSpPr>
          <p:spPr>
            <a:xfrm>
              <a:off x="796763" y="1495724"/>
              <a:ext cx="791499" cy="69554"/>
            </a:xfrm>
            <a:prstGeom prst="roundRect">
              <a:avLst/>
            </a:prstGeom>
            <a:solidFill>
              <a:srgbClr val="2F5597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圆角矩形 26"/>
            <p:cNvSpPr/>
            <p:nvPr/>
          </p:nvSpPr>
          <p:spPr>
            <a:xfrm>
              <a:off x="1103433" y="1372805"/>
              <a:ext cx="1425414" cy="386143"/>
            </a:xfrm>
            <a:prstGeom prst="roundRect">
              <a:avLst/>
            </a:prstGeom>
            <a:solidFill>
              <a:srgbClr val="2F5597"/>
            </a:solidFill>
            <a:ln w="6350">
              <a:noFill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02 </a:t>
              </a:r>
              <a:r>
                <a:rPr lang="zh-CN" altLang="en-US" sz="14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天气</a:t>
              </a:r>
              <a:endPara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1575435" y="4230370"/>
            <a:ext cx="1934845" cy="443865"/>
            <a:chOff x="796763" y="1397003"/>
            <a:chExt cx="1934626" cy="361945"/>
          </a:xfrm>
        </p:grpSpPr>
        <p:sp>
          <p:nvSpPr>
            <p:cNvPr id="29" name="圆角矩形 28"/>
            <p:cNvSpPr/>
            <p:nvPr/>
          </p:nvSpPr>
          <p:spPr>
            <a:xfrm>
              <a:off x="1939890" y="1631953"/>
              <a:ext cx="791499" cy="69554"/>
            </a:xfrm>
            <a:prstGeom prst="roundRect">
              <a:avLst/>
            </a:prstGeom>
            <a:solidFill>
              <a:srgbClr val="2F5597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圆角矩形 29"/>
            <p:cNvSpPr/>
            <p:nvPr/>
          </p:nvSpPr>
          <p:spPr>
            <a:xfrm>
              <a:off x="796763" y="1495724"/>
              <a:ext cx="791499" cy="69554"/>
            </a:xfrm>
            <a:prstGeom prst="roundRect">
              <a:avLst/>
            </a:prstGeom>
            <a:solidFill>
              <a:srgbClr val="2F5597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圆角矩形 30"/>
            <p:cNvSpPr/>
            <p:nvPr/>
          </p:nvSpPr>
          <p:spPr>
            <a:xfrm>
              <a:off x="1103433" y="1397003"/>
              <a:ext cx="1384778" cy="361945"/>
            </a:xfrm>
            <a:prstGeom prst="roundRect">
              <a:avLst/>
            </a:prstGeom>
            <a:solidFill>
              <a:srgbClr val="2F5597"/>
            </a:solidFill>
            <a:ln w="6350">
              <a:noFill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03 python-</a:t>
              </a:r>
              <a:r>
                <a:rPr lang="zh-CN" altLang="en-US" sz="14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天气</a:t>
              </a:r>
              <a:endPara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4" name="文本框 33"/>
          <p:cNvSpPr txBox="1"/>
          <p:nvPr/>
        </p:nvSpPr>
        <p:spPr>
          <a:xfrm>
            <a:off x="4440152" y="1979599"/>
            <a:ext cx="3916680" cy="7372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是一种面向对象的解释型计算机程序设计语言。</a:t>
            </a:r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/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Python语法简洁清晰，具有丰富和强大的库。</a:t>
            </a:r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l"/>
            <a:endParaRPr lang="en-US" altLang="zh-CN" sz="1400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4440152" y="3104553"/>
            <a:ext cx="5161280" cy="7372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天气过程就是一定地区的天气现象随时间的变化过程。</a:t>
            </a:r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/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天气与人类生活息息相关，并且时刻影响着人类的出行和生活。</a:t>
            </a:r>
            <a:endParaRPr lang="zh-CN" altLang="en-US" sz="1400"/>
          </a:p>
          <a:p>
            <a:pPr algn="l"/>
            <a:endParaRPr lang="en-US" altLang="zh-CN" sz="1400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4440152" y="4230488"/>
            <a:ext cx="558927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</a:t>
            </a:r>
            <a:r>
              <a:rPr lang="en-US" altLang="zh-CN" sz="14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python</a:t>
            </a:r>
            <a:r>
              <a:rPr lang="zh-CN" altLang="en-US" sz="14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编写程序去查询中国的天气情况，是一种便捷新颖的手段。</a:t>
            </a:r>
            <a:endParaRPr lang="zh-CN" altLang="en-US" sz="1400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它意味着</a:t>
            </a:r>
            <a:r>
              <a:rPr lang="en-US" altLang="zh-CN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python</a:t>
            </a:r>
            <a:r>
              <a:rPr lang="zh-CN" altLang="en-US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语言应用的广泛性，可以和人类生活联系在一起</a:t>
            </a:r>
            <a:r>
              <a:rPr lang="zh-CN" altLang="en-US" sz="1400" b="1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400" b="1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776569" y="5932372"/>
            <a:ext cx="562258" cy="599765"/>
            <a:chOff x="776569" y="5932372"/>
            <a:chExt cx="562258" cy="599765"/>
          </a:xfrm>
        </p:grpSpPr>
        <p:pic>
          <p:nvPicPr>
            <p:cNvPr id="40" name="图片 39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6569" y="5932372"/>
              <a:ext cx="431070" cy="431070"/>
            </a:xfrm>
            <a:prstGeom prst="rect">
              <a:avLst/>
            </a:prstGeom>
          </p:spPr>
        </p:pic>
        <p:pic>
          <p:nvPicPr>
            <p:cNvPr id="41" name="图片 40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6452" y="6269762"/>
              <a:ext cx="262375" cy="262375"/>
            </a:xfrm>
            <a:prstGeom prst="rect">
              <a:avLst/>
            </a:prstGeom>
          </p:spPr>
        </p:pic>
      </p:grpSp>
      <p:sp>
        <p:nvSpPr>
          <p:cNvPr id="18" name="文本框 17"/>
          <p:cNvSpPr txBox="1"/>
          <p:nvPr/>
        </p:nvSpPr>
        <p:spPr>
          <a:xfrm>
            <a:off x="2654709" y="5937521"/>
            <a:ext cx="3098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sz="1600" dirty="0"/>
          </a:p>
        </p:txBody>
      </p:sp>
    </p:spTree>
  </p:cSld>
  <p:clrMapOvr>
    <a:masterClrMapping/>
  </p:clrMapOvr>
  <p:transition spd="slow" advClick="0" advTm="6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75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500"/>
                            </p:stCondLst>
                            <p:childTnLst>
                              <p:par>
                                <p:cTn id="24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750"/>
                            </p:stCondLst>
                            <p:childTnLst>
                              <p:par>
                                <p:cTn id="33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25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4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0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34" grpId="0"/>
      <p:bldP spid="35" grpId="0"/>
      <p:bldP spid="36" grpId="0"/>
      <p:bldP spid="1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125165" y="868100"/>
            <a:ext cx="6965508" cy="4708981"/>
            <a:chOff x="3125165" y="868100"/>
            <a:chExt cx="6965508" cy="4708981"/>
          </a:xfrm>
        </p:grpSpPr>
        <p:sp>
          <p:nvSpPr>
            <p:cNvPr id="4" name="文本框 3"/>
            <p:cNvSpPr txBox="1"/>
            <p:nvPr/>
          </p:nvSpPr>
          <p:spPr>
            <a:xfrm>
              <a:off x="3125165" y="868100"/>
              <a:ext cx="2646878" cy="47089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0000" dirty="0">
                  <a:solidFill>
                    <a:srgbClr val="2F5597"/>
                  </a:solidFill>
                  <a:latin typeface="Kozuka Mincho Pro H" panose="02020A00000000000000" pitchFamily="18" charset="-128"/>
                  <a:ea typeface="Kozuka Mincho Pro H" panose="02020A00000000000000" pitchFamily="18" charset="-128"/>
                </a:rPr>
                <a:t>2</a:t>
              </a:r>
              <a:endParaRPr lang="zh-CN" altLang="en-US" sz="30000" dirty="0">
                <a:solidFill>
                  <a:srgbClr val="2F5597"/>
                </a:solidFill>
                <a:latin typeface="Kozuka Mincho Pro H" panose="02020A00000000000000" pitchFamily="18" charset="-128"/>
                <a:ea typeface="Kozuka Mincho Pro H" panose="02020A00000000000000" pitchFamily="18" charset="-128"/>
              </a:endParaRPr>
            </a:p>
          </p:txBody>
        </p:sp>
        <p:grpSp>
          <p:nvGrpSpPr>
            <p:cNvPr id="7" name="组合 6"/>
            <p:cNvGrpSpPr/>
            <p:nvPr/>
          </p:nvGrpSpPr>
          <p:grpSpPr>
            <a:xfrm>
              <a:off x="4305782" y="2128782"/>
              <a:ext cx="5409303" cy="2200150"/>
              <a:chOff x="4305782" y="2128782"/>
              <a:chExt cx="5409303" cy="2200150"/>
            </a:xfrm>
          </p:grpSpPr>
          <p:sp>
            <p:nvSpPr>
              <p:cNvPr id="5" name="矩形 4"/>
              <p:cNvSpPr/>
              <p:nvPr/>
            </p:nvSpPr>
            <p:spPr>
              <a:xfrm>
                <a:off x="4448604" y="2232954"/>
                <a:ext cx="5266481" cy="1979271"/>
              </a:xfrm>
              <a:prstGeom prst="rect">
                <a:avLst/>
              </a:prstGeom>
              <a:solidFill>
                <a:srgbClr val="F4F1F0"/>
              </a:solidFill>
              <a:ln>
                <a:solidFill>
                  <a:srgbClr val="F7F4F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7000" spc="600" dirty="0">
                  <a:solidFill>
                    <a:srgbClr val="2F5597"/>
                  </a:solidFill>
                  <a:latin typeface="汉仪菱心体简" panose="02010609000101010101" pitchFamily="49" charset="-122"/>
                  <a:ea typeface="汉仪菱心体简" panose="02010609000101010101" pitchFamily="49" charset="-122"/>
                </a:endParaRPr>
              </a:p>
            </p:txBody>
          </p:sp>
          <p:sp>
            <p:nvSpPr>
              <p:cNvPr id="6" name="矩形 5"/>
              <p:cNvSpPr/>
              <p:nvPr/>
            </p:nvSpPr>
            <p:spPr>
              <a:xfrm>
                <a:off x="4305782" y="2128782"/>
                <a:ext cx="5177809" cy="2200150"/>
              </a:xfrm>
              <a:prstGeom prst="rect">
                <a:avLst/>
              </a:prstGeom>
              <a:noFill/>
              <a:ln>
                <a:solidFill>
                  <a:srgbClr val="F7F4F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" name="文本框 7"/>
            <p:cNvSpPr txBox="1"/>
            <p:nvPr/>
          </p:nvSpPr>
          <p:spPr>
            <a:xfrm>
              <a:off x="4683564" y="2637813"/>
              <a:ext cx="5407109" cy="11684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7000" spc="2000" dirty="0" smtClean="0">
                  <a:solidFill>
                    <a:srgbClr val="2F5597"/>
                  </a:solidFill>
                  <a:latin typeface="汉仪菱心体简" panose="02010609000101010101" pitchFamily="49" charset="-122"/>
                  <a:ea typeface="汉仪菱心体简" panose="02010609000101010101" pitchFamily="49" charset="-122"/>
                </a:rPr>
                <a:t>项目内容</a:t>
              </a:r>
              <a:endParaRPr lang="zh-CN" altLang="en-US" sz="7000" spc="2000" dirty="0" smtClean="0">
                <a:solidFill>
                  <a:srgbClr val="2F5597"/>
                </a:solidFill>
                <a:latin typeface="汉仪菱心体简" panose="02010609000101010101" pitchFamily="49" charset="-122"/>
                <a:ea typeface="汉仪菱心体简" panose="02010609000101010101" pitchFamily="49" charset="-122"/>
              </a:endParaRPr>
            </a:p>
          </p:txBody>
        </p:sp>
      </p:grpSp>
    </p:spTree>
  </p:cSld>
  <p:clrMapOvr>
    <a:masterClrMapping/>
  </p:clrMapOvr>
  <p:transition spd="slow" advClick="0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2F5597"/>
            </a:gs>
            <a:gs pos="60000">
              <a:schemeClr val="accent5">
                <a:lumMod val="60000"/>
                <a:lumOff val="40000"/>
              </a:schemeClr>
            </a:gs>
            <a:gs pos="100000">
              <a:schemeClr val="accent1">
                <a:lumMod val="40000"/>
                <a:lumOff val="60000"/>
              </a:schemeClr>
            </a:gs>
          </a:gsLst>
          <a:lin ang="10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39067" y="457843"/>
            <a:ext cx="7116682" cy="166589"/>
            <a:chOff x="2339067" y="457843"/>
            <a:chExt cx="7116682" cy="166589"/>
          </a:xfrm>
        </p:grpSpPr>
        <p:grpSp>
          <p:nvGrpSpPr>
            <p:cNvPr id="10" name="组合 9"/>
            <p:cNvGrpSpPr/>
            <p:nvPr/>
          </p:nvGrpSpPr>
          <p:grpSpPr>
            <a:xfrm>
              <a:off x="2339067" y="457843"/>
              <a:ext cx="1828586" cy="136906"/>
              <a:chOff x="2989063" y="523944"/>
              <a:chExt cx="1828586" cy="136906"/>
            </a:xfrm>
          </p:grpSpPr>
          <p:sp>
            <p:nvSpPr>
              <p:cNvPr id="5" name="椭圆 4"/>
              <p:cNvSpPr/>
              <p:nvPr/>
            </p:nvSpPr>
            <p:spPr>
              <a:xfrm flipH="1">
                <a:off x="3528429" y="548763"/>
                <a:ext cx="95079" cy="95079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椭圆 5"/>
              <p:cNvSpPr/>
              <p:nvPr/>
            </p:nvSpPr>
            <p:spPr>
              <a:xfrm>
                <a:off x="4092608" y="532880"/>
                <a:ext cx="119035" cy="119035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4680743" y="523944"/>
                <a:ext cx="136906" cy="136906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椭圆 7"/>
              <p:cNvSpPr/>
              <p:nvPr/>
            </p:nvSpPr>
            <p:spPr>
              <a:xfrm flipH="1">
                <a:off x="2989063" y="561170"/>
                <a:ext cx="70266" cy="70266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 flipH="1">
              <a:off x="7627163" y="487526"/>
              <a:ext cx="1828586" cy="136906"/>
              <a:chOff x="2989063" y="523944"/>
              <a:chExt cx="1828586" cy="136906"/>
            </a:xfrm>
          </p:grpSpPr>
          <p:sp>
            <p:nvSpPr>
              <p:cNvPr id="12" name="椭圆 11"/>
              <p:cNvSpPr/>
              <p:nvPr/>
            </p:nvSpPr>
            <p:spPr>
              <a:xfrm flipH="1">
                <a:off x="3528429" y="548763"/>
                <a:ext cx="95079" cy="95079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椭圆 12"/>
              <p:cNvSpPr/>
              <p:nvPr/>
            </p:nvSpPr>
            <p:spPr>
              <a:xfrm>
                <a:off x="4092608" y="532880"/>
                <a:ext cx="119035" cy="119035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椭圆 13"/>
              <p:cNvSpPr/>
              <p:nvPr/>
            </p:nvSpPr>
            <p:spPr>
              <a:xfrm>
                <a:off x="4680743" y="523944"/>
                <a:ext cx="136906" cy="136906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椭圆 14"/>
              <p:cNvSpPr/>
              <p:nvPr/>
            </p:nvSpPr>
            <p:spPr>
              <a:xfrm flipH="1">
                <a:off x="2989063" y="561170"/>
                <a:ext cx="70266" cy="70266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6" name="文本框 15"/>
          <p:cNvSpPr txBox="1"/>
          <p:nvPr/>
        </p:nvSpPr>
        <p:spPr>
          <a:xfrm>
            <a:off x="5035633" y="325146"/>
            <a:ext cx="17068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600" dirty="0">
                <a:solidFill>
                  <a:srgbClr val="2F5597"/>
                </a:solidFill>
                <a:latin typeface="汉仪菱心体简" panose="02010609000101010101" pitchFamily="49" charset="-122"/>
                <a:ea typeface="汉仪菱心体简" panose="02010609000101010101" pitchFamily="49" charset="-122"/>
              </a:rPr>
              <a:t>项目内容</a:t>
            </a:r>
            <a:endParaRPr lang="zh-CN" altLang="en-US" sz="2400" spc="600" dirty="0">
              <a:solidFill>
                <a:srgbClr val="2F5597"/>
              </a:solidFill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</p:txBody>
      </p:sp>
      <p:cxnSp>
        <p:nvCxnSpPr>
          <p:cNvPr id="39" name="直接连接符 38"/>
          <p:cNvCxnSpPr/>
          <p:nvPr/>
        </p:nvCxnSpPr>
        <p:spPr>
          <a:xfrm>
            <a:off x="1807179" y="3678445"/>
            <a:ext cx="8675937" cy="0"/>
          </a:xfrm>
          <a:prstGeom prst="line">
            <a:avLst/>
          </a:prstGeom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组合 39"/>
          <p:cNvGrpSpPr/>
          <p:nvPr/>
        </p:nvGrpSpPr>
        <p:grpSpPr>
          <a:xfrm>
            <a:off x="1604923" y="3451164"/>
            <a:ext cx="422031" cy="422031"/>
            <a:chOff x="1423881" y="2238960"/>
            <a:chExt cx="422031" cy="422031"/>
          </a:xfrm>
        </p:grpSpPr>
        <p:sp>
          <p:nvSpPr>
            <p:cNvPr id="41" name="椭圆 40"/>
            <p:cNvSpPr/>
            <p:nvPr/>
          </p:nvSpPr>
          <p:spPr>
            <a:xfrm>
              <a:off x="1423881" y="2238960"/>
              <a:ext cx="422031" cy="422031"/>
            </a:xfrm>
            <a:prstGeom prst="ellipse">
              <a:avLst/>
            </a:prstGeom>
            <a:solidFill>
              <a:srgbClr val="2F5597"/>
            </a:solidFill>
            <a:ln w="762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/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1460066" y="2265310"/>
              <a:ext cx="3321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Agency FB" panose="020B0503020202020204" pitchFamily="34" charset="0"/>
                </a:rPr>
                <a:t>01</a:t>
              </a:r>
              <a:endParaRPr lang="zh-CN" altLang="en-US" dirty="0">
                <a:solidFill>
                  <a:schemeClr val="bg1"/>
                </a:solidFill>
                <a:latin typeface="Agency FB" panose="020B0503020202020204" pitchFamily="34" charset="0"/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4240903" y="3387350"/>
            <a:ext cx="422031" cy="422031"/>
            <a:chOff x="2856077" y="2212611"/>
            <a:chExt cx="422031" cy="422031"/>
          </a:xfrm>
        </p:grpSpPr>
        <p:sp>
          <p:nvSpPr>
            <p:cNvPr id="45" name="椭圆 44"/>
            <p:cNvSpPr/>
            <p:nvPr/>
          </p:nvSpPr>
          <p:spPr>
            <a:xfrm>
              <a:off x="2856077" y="2212611"/>
              <a:ext cx="422031" cy="422031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762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/>
            </a:p>
          </p:txBody>
        </p:sp>
        <p:sp>
          <p:nvSpPr>
            <p:cNvPr id="60" name="文本框 59"/>
            <p:cNvSpPr txBox="1"/>
            <p:nvPr/>
          </p:nvSpPr>
          <p:spPr>
            <a:xfrm>
              <a:off x="2879380" y="2254629"/>
              <a:ext cx="3754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Agency FB" panose="020B0503020202020204" pitchFamily="34" charset="0"/>
                </a:rPr>
                <a:t>02</a:t>
              </a:r>
              <a:endParaRPr lang="zh-CN" altLang="en-US" dirty="0">
                <a:solidFill>
                  <a:schemeClr val="bg1"/>
                </a:solidFill>
                <a:latin typeface="Agency FB" panose="020B0503020202020204" pitchFamily="34" charset="0"/>
              </a:endParaRPr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7204767" y="3467040"/>
            <a:ext cx="422031" cy="422031"/>
            <a:chOff x="4615522" y="2238961"/>
            <a:chExt cx="422031" cy="422031"/>
          </a:xfrm>
        </p:grpSpPr>
        <p:sp>
          <p:nvSpPr>
            <p:cNvPr id="63" name="椭圆 62"/>
            <p:cNvSpPr/>
            <p:nvPr/>
          </p:nvSpPr>
          <p:spPr>
            <a:xfrm>
              <a:off x="4615522" y="2238961"/>
              <a:ext cx="422031" cy="422031"/>
            </a:xfrm>
            <a:prstGeom prst="ellipse">
              <a:avLst/>
            </a:prstGeom>
            <a:solidFill>
              <a:srgbClr val="2F5597"/>
            </a:solidFill>
            <a:ln w="762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/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4634818" y="2281575"/>
              <a:ext cx="3834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Agency FB" panose="020B0503020202020204" pitchFamily="34" charset="0"/>
                </a:rPr>
                <a:t>03</a:t>
              </a:r>
              <a:endParaRPr lang="zh-CN" altLang="en-US" dirty="0">
                <a:solidFill>
                  <a:schemeClr val="bg1"/>
                </a:solidFill>
                <a:latin typeface="Agency FB" panose="020B0503020202020204" pitchFamily="34" charset="0"/>
              </a:endParaRPr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10223381" y="3451165"/>
            <a:ext cx="422031" cy="422031"/>
            <a:chOff x="6119007" y="2238961"/>
            <a:chExt cx="422031" cy="422031"/>
          </a:xfrm>
        </p:grpSpPr>
        <p:sp>
          <p:nvSpPr>
            <p:cNvPr id="66" name="椭圆 65"/>
            <p:cNvSpPr/>
            <p:nvPr/>
          </p:nvSpPr>
          <p:spPr>
            <a:xfrm>
              <a:off x="6119007" y="2238961"/>
              <a:ext cx="422031" cy="422031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762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/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6143112" y="2281575"/>
              <a:ext cx="37382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Agency FB" panose="020B0503020202020204" pitchFamily="34" charset="0"/>
                </a:rPr>
                <a:t>04</a:t>
              </a:r>
              <a:endParaRPr lang="zh-CN" altLang="en-US" dirty="0">
                <a:solidFill>
                  <a:schemeClr val="bg1"/>
                </a:solidFill>
                <a:latin typeface="Agency FB" panose="020B0503020202020204" pitchFamily="34" charset="0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3571149" y="3899545"/>
            <a:ext cx="1761984" cy="2601772"/>
            <a:chOff x="3070134" y="3899545"/>
            <a:chExt cx="1761984" cy="2601772"/>
          </a:xfrm>
        </p:grpSpPr>
        <p:sp>
          <p:nvSpPr>
            <p:cNvPr id="71" name="Freeform 5"/>
            <p:cNvSpPr/>
            <p:nvPr/>
          </p:nvSpPr>
          <p:spPr bwMode="auto">
            <a:xfrm rot="10800000">
              <a:off x="3070134" y="3899545"/>
              <a:ext cx="1761984" cy="2601772"/>
            </a:xfrm>
            <a:custGeom>
              <a:avLst/>
              <a:gdLst>
                <a:gd name="T0" fmla="*/ 502 w 502"/>
                <a:gd name="T1" fmla="*/ 251 h 743"/>
                <a:gd name="T2" fmla="*/ 251 w 502"/>
                <a:gd name="T3" fmla="*/ 0 h 743"/>
                <a:gd name="T4" fmla="*/ 0 w 502"/>
                <a:gd name="T5" fmla="*/ 251 h 743"/>
                <a:gd name="T6" fmla="*/ 70 w 502"/>
                <a:gd name="T7" fmla="*/ 425 h 743"/>
                <a:gd name="T8" fmla="*/ 70 w 502"/>
                <a:gd name="T9" fmla="*/ 429 h 743"/>
                <a:gd name="T10" fmla="*/ 245 w 502"/>
                <a:gd name="T11" fmla="*/ 743 h 743"/>
                <a:gd name="T12" fmla="*/ 248 w 502"/>
                <a:gd name="T13" fmla="*/ 743 h 743"/>
                <a:gd name="T14" fmla="*/ 254 w 502"/>
                <a:gd name="T15" fmla="*/ 743 h 743"/>
                <a:gd name="T16" fmla="*/ 259 w 502"/>
                <a:gd name="T17" fmla="*/ 743 h 743"/>
                <a:gd name="T18" fmla="*/ 433 w 502"/>
                <a:gd name="T19" fmla="*/ 429 h 743"/>
                <a:gd name="T20" fmla="*/ 432 w 502"/>
                <a:gd name="T21" fmla="*/ 427 h 743"/>
                <a:gd name="T22" fmla="*/ 502 w 502"/>
                <a:gd name="T23" fmla="*/ 251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02" h="743">
                  <a:moveTo>
                    <a:pt x="502" y="251"/>
                  </a:moveTo>
                  <a:cubicBezTo>
                    <a:pt x="502" y="112"/>
                    <a:pt x="390" y="0"/>
                    <a:pt x="251" y="0"/>
                  </a:cubicBezTo>
                  <a:cubicBezTo>
                    <a:pt x="112" y="0"/>
                    <a:pt x="0" y="112"/>
                    <a:pt x="0" y="251"/>
                  </a:cubicBezTo>
                  <a:cubicBezTo>
                    <a:pt x="0" y="319"/>
                    <a:pt x="27" y="380"/>
                    <a:pt x="70" y="425"/>
                  </a:cubicBezTo>
                  <a:cubicBezTo>
                    <a:pt x="70" y="429"/>
                    <a:pt x="70" y="429"/>
                    <a:pt x="70" y="429"/>
                  </a:cubicBezTo>
                  <a:cubicBezTo>
                    <a:pt x="70" y="429"/>
                    <a:pt x="217" y="572"/>
                    <a:pt x="245" y="743"/>
                  </a:cubicBezTo>
                  <a:cubicBezTo>
                    <a:pt x="248" y="743"/>
                    <a:pt x="248" y="743"/>
                    <a:pt x="248" y="743"/>
                  </a:cubicBezTo>
                  <a:cubicBezTo>
                    <a:pt x="254" y="743"/>
                    <a:pt x="254" y="743"/>
                    <a:pt x="254" y="743"/>
                  </a:cubicBezTo>
                  <a:cubicBezTo>
                    <a:pt x="259" y="743"/>
                    <a:pt x="259" y="743"/>
                    <a:pt x="259" y="743"/>
                  </a:cubicBezTo>
                  <a:cubicBezTo>
                    <a:pt x="287" y="572"/>
                    <a:pt x="433" y="429"/>
                    <a:pt x="433" y="429"/>
                  </a:cubicBezTo>
                  <a:cubicBezTo>
                    <a:pt x="432" y="427"/>
                    <a:pt x="432" y="427"/>
                    <a:pt x="432" y="427"/>
                  </a:cubicBezTo>
                  <a:cubicBezTo>
                    <a:pt x="475" y="382"/>
                    <a:pt x="502" y="319"/>
                    <a:pt x="502" y="251"/>
                  </a:cubicBezTo>
                  <a:close/>
                </a:path>
              </a:pathLst>
            </a:custGeom>
            <a:gradFill>
              <a:gsLst>
                <a:gs pos="75000">
                  <a:schemeClr val="bg1">
                    <a:lumMod val="85000"/>
                  </a:schemeClr>
                </a:gs>
                <a:gs pos="0">
                  <a:schemeClr val="bg1">
                    <a:lumMod val="65000"/>
                  </a:schemeClr>
                </a:gs>
              </a:gsLst>
              <a:lin ang="27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Oval 6"/>
            <p:cNvSpPr>
              <a:spLocks noChangeArrowheads="1"/>
            </p:cNvSpPr>
            <p:nvPr/>
          </p:nvSpPr>
          <p:spPr bwMode="auto">
            <a:xfrm rot="10800000">
              <a:off x="3233987" y="4927519"/>
              <a:ext cx="1429314" cy="1426799"/>
            </a:xfrm>
            <a:prstGeom prst="ellipse">
              <a:avLst/>
            </a:prstGeom>
            <a:gradFill flip="none" rotWithShape="1">
              <a:gsLst>
                <a:gs pos="96000">
                  <a:schemeClr val="bg1">
                    <a:lumMod val="95000"/>
                  </a:schemeClr>
                </a:gs>
                <a:gs pos="26000">
                  <a:schemeClr val="bg2">
                    <a:lumMod val="5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3307099" y="5164545"/>
              <a:ext cx="1249680" cy="953135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zh-CN" altLang="en-US" sz="2800" dirty="0">
                  <a:solidFill>
                    <a:schemeClr val="tx1"/>
                  </a:solidFill>
                  <a:latin typeface="Agency FB" panose="020B0503020202020204" pitchFamily="34" charset="0"/>
                  <a:ea typeface="苹方 常规" panose="020B0300000000000000" pitchFamily="34" charset="-122"/>
                </a:rPr>
                <a:t>书写代</a:t>
              </a:r>
              <a:endParaRPr lang="zh-CN" altLang="en-US" sz="2800" dirty="0">
                <a:solidFill>
                  <a:schemeClr val="tx1"/>
                </a:solidFill>
                <a:latin typeface="Agency FB" panose="020B0503020202020204" pitchFamily="34" charset="0"/>
                <a:ea typeface="苹方 常规" panose="020B0300000000000000" pitchFamily="34" charset="-122"/>
              </a:endParaRPr>
            </a:p>
            <a:p>
              <a:pPr algn="ctr"/>
              <a:r>
                <a:rPr lang="zh-CN" altLang="en-US" sz="2800" dirty="0">
                  <a:solidFill>
                    <a:schemeClr val="tx1"/>
                  </a:solidFill>
                  <a:latin typeface="Agency FB" panose="020B0503020202020204" pitchFamily="34" charset="0"/>
                  <a:ea typeface="苹方 常规" panose="020B0300000000000000" pitchFamily="34" charset="-122"/>
                </a:rPr>
                <a:t>码</a:t>
              </a:r>
              <a:endParaRPr lang="zh-CN" altLang="en-US" sz="2800" dirty="0">
                <a:solidFill>
                  <a:schemeClr val="tx1"/>
                </a:solidFill>
                <a:latin typeface="Agency FB" panose="020B0503020202020204" pitchFamily="34" charset="0"/>
                <a:ea typeface="苹方 常规" panose="020B0300000000000000" pitchFamily="34" charset="-122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9553511" y="3899545"/>
            <a:ext cx="1761984" cy="2601772"/>
            <a:chOff x="7457376" y="3899545"/>
            <a:chExt cx="1761984" cy="2601772"/>
          </a:xfrm>
        </p:grpSpPr>
        <p:sp>
          <p:nvSpPr>
            <p:cNvPr id="72" name="Freeform 5"/>
            <p:cNvSpPr/>
            <p:nvPr/>
          </p:nvSpPr>
          <p:spPr bwMode="auto">
            <a:xfrm rot="10800000">
              <a:off x="7457376" y="3899545"/>
              <a:ext cx="1761984" cy="2601772"/>
            </a:xfrm>
            <a:custGeom>
              <a:avLst/>
              <a:gdLst>
                <a:gd name="T0" fmla="*/ 502 w 502"/>
                <a:gd name="T1" fmla="*/ 251 h 743"/>
                <a:gd name="T2" fmla="*/ 251 w 502"/>
                <a:gd name="T3" fmla="*/ 0 h 743"/>
                <a:gd name="T4" fmla="*/ 0 w 502"/>
                <a:gd name="T5" fmla="*/ 251 h 743"/>
                <a:gd name="T6" fmla="*/ 70 w 502"/>
                <a:gd name="T7" fmla="*/ 425 h 743"/>
                <a:gd name="T8" fmla="*/ 70 w 502"/>
                <a:gd name="T9" fmla="*/ 429 h 743"/>
                <a:gd name="T10" fmla="*/ 245 w 502"/>
                <a:gd name="T11" fmla="*/ 743 h 743"/>
                <a:gd name="T12" fmla="*/ 248 w 502"/>
                <a:gd name="T13" fmla="*/ 743 h 743"/>
                <a:gd name="T14" fmla="*/ 254 w 502"/>
                <a:gd name="T15" fmla="*/ 743 h 743"/>
                <a:gd name="T16" fmla="*/ 259 w 502"/>
                <a:gd name="T17" fmla="*/ 743 h 743"/>
                <a:gd name="T18" fmla="*/ 433 w 502"/>
                <a:gd name="T19" fmla="*/ 429 h 743"/>
                <a:gd name="T20" fmla="*/ 432 w 502"/>
                <a:gd name="T21" fmla="*/ 427 h 743"/>
                <a:gd name="T22" fmla="*/ 502 w 502"/>
                <a:gd name="T23" fmla="*/ 251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02" h="743">
                  <a:moveTo>
                    <a:pt x="502" y="251"/>
                  </a:moveTo>
                  <a:cubicBezTo>
                    <a:pt x="502" y="112"/>
                    <a:pt x="390" y="0"/>
                    <a:pt x="251" y="0"/>
                  </a:cubicBezTo>
                  <a:cubicBezTo>
                    <a:pt x="112" y="0"/>
                    <a:pt x="0" y="112"/>
                    <a:pt x="0" y="251"/>
                  </a:cubicBezTo>
                  <a:cubicBezTo>
                    <a:pt x="0" y="319"/>
                    <a:pt x="27" y="380"/>
                    <a:pt x="70" y="425"/>
                  </a:cubicBezTo>
                  <a:cubicBezTo>
                    <a:pt x="70" y="429"/>
                    <a:pt x="70" y="429"/>
                    <a:pt x="70" y="429"/>
                  </a:cubicBezTo>
                  <a:cubicBezTo>
                    <a:pt x="70" y="429"/>
                    <a:pt x="217" y="572"/>
                    <a:pt x="245" y="743"/>
                  </a:cubicBezTo>
                  <a:cubicBezTo>
                    <a:pt x="248" y="743"/>
                    <a:pt x="248" y="743"/>
                    <a:pt x="248" y="743"/>
                  </a:cubicBezTo>
                  <a:cubicBezTo>
                    <a:pt x="254" y="743"/>
                    <a:pt x="254" y="743"/>
                    <a:pt x="254" y="743"/>
                  </a:cubicBezTo>
                  <a:cubicBezTo>
                    <a:pt x="259" y="743"/>
                    <a:pt x="259" y="743"/>
                    <a:pt x="259" y="743"/>
                  </a:cubicBezTo>
                  <a:cubicBezTo>
                    <a:pt x="287" y="572"/>
                    <a:pt x="433" y="429"/>
                    <a:pt x="433" y="429"/>
                  </a:cubicBezTo>
                  <a:cubicBezTo>
                    <a:pt x="432" y="427"/>
                    <a:pt x="432" y="427"/>
                    <a:pt x="432" y="427"/>
                  </a:cubicBezTo>
                  <a:cubicBezTo>
                    <a:pt x="475" y="382"/>
                    <a:pt x="502" y="319"/>
                    <a:pt x="502" y="251"/>
                  </a:cubicBezTo>
                  <a:close/>
                </a:path>
              </a:pathLst>
            </a:custGeom>
            <a:gradFill>
              <a:gsLst>
                <a:gs pos="75000">
                  <a:schemeClr val="bg1">
                    <a:lumMod val="85000"/>
                  </a:schemeClr>
                </a:gs>
                <a:gs pos="0">
                  <a:schemeClr val="bg1">
                    <a:lumMod val="65000"/>
                  </a:schemeClr>
                </a:gs>
              </a:gsLst>
              <a:lin ang="27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Oval 6"/>
            <p:cNvSpPr>
              <a:spLocks noChangeArrowheads="1"/>
            </p:cNvSpPr>
            <p:nvPr/>
          </p:nvSpPr>
          <p:spPr bwMode="auto">
            <a:xfrm rot="10800000">
              <a:off x="7623711" y="4927519"/>
              <a:ext cx="1429314" cy="1426799"/>
            </a:xfrm>
            <a:prstGeom prst="ellipse">
              <a:avLst/>
            </a:prstGeom>
            <a:gradFill>
              <a:gsLst>
                <a:gs pos="34000">
                  <a:srgbClr val="2F5597"/>
                </a:gs>
                <a:gs pos="78000">
                  <a:schemeClr val="accent5">
                    <a:lumMod val="60000"/>
                    <a:lumOff val="40000"/>
                  </a:schemeClr>
                </a:gs>
                <a:gs pos="100000">
                  <a:schemeClr val="accent1">
                    <a:lumMod val="40000"/>
                    <a:lumOff val="60000"/>
                  </a:schemeClr>
                </a:gs>
              </a:gsLst>
              <a:lin ang="108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文本框 84"/>
            <p:cNvSpPr txBox="1"/>
            <p:nvPr/>
          </p:nvSpPr>
          <p:spPr>
            <a:xfrm>
              <a:off x="7713862" y="5164544"/>
              <a:ext cx="1249680" cy="953135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zh-CN" altLang="en-US" sz="2800" dirty="0">
                  <a:solidFill>
                    <a:schemeClr val="tx1"/>
                  </a:solidFill>
                  <a:latin typeface="Agency FB" panose="020B0503020202020204" pitchFamily="34" charset="0"/>
                  <a:ea typeface="苹方 常规" panose="020B0300000000000000" pitchFamily="34" charset="-122"/>
                </a:rPr>
                <a:t>结果展</a:t>
              </a:r>
              <a:endParaRPr lang="zh-CN" altLang="en-US" sz="2800" dirty="0">
                <a:solidFill>
                  <a:schemeClr val="tx1"/>
                </a:solidFill>
                <a:latin typeface="Agency FB" panose="020B0503020202020204" pitchFamily="34" charset="0"/>
                <a:ea typeface="苹方 常规" panose="020B0300000000000000" pitchFamily="34" charset="-122"/>
              </a:endParaRPr>
            </a:p>
            <a:p>
              <a:pPr algn="ctr"/>
              <a:r>
                <a:rPr lang="zh-CN" altLang="en-US" sz="2800" dirty="0">
                  <a:solidFill>
                    <a:schemeClr val="tx1"/>
                  </a:solidFill>
                  <a:latin typeface="Agency FB" panose="020B0503020202020204" pitchFamily="34" charset="0"/>
                  <a:ea typeface="苹方 常规" panose="020B0300000000000000" pitchFamily="34" charset="-122"/>
                </a:rPr>
                <a:t>示</a:t>
              </a:r>
              <a:endParaRPr lang="zh-CN" altLang="en-US" sz="2800" dirty="0">
                <a:solidFill>
                  <a:schemeClr val="tx1"/>
                </a:solidFill>
                <a:latin typeface="Agency FB" panose="020B0503020202020204" pitchFamily="34" charset="0"/>
                <a:ea typeface="苹方 常规" panose="020B0300000000000000" pitchFamily="34" charset="-122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 rot="10800000">
            <a:off x="6534580" y="785505"/>
            <a:ext cx="1762125" cy="2601772"/>
            <a:chOff x="7457376" y="3899545"/>
            <a:chExt cx="1762125" cy="2601772"/>
          </a:xfrm>
        </p:grpSpPr>
        <p:sp>
          <p:nvSpPr>
            <p:cNvPr id="4" name="Freeform 5"/>
            <p:cNvSpPr/>
            <p:nvPr/>
          </p:nvSpPr>
          <p:spPr bwMode="auto">
            <a:xfrm rot="10800000">
              <a:off x="7457376" y="3899545"/>
              <a:ext cx="1761984" cy="2601772"/>
            </a:xfrm>
            <a:custGeom>
              <a:avLst/>
              <a:gdLst>
                <a:gd name="T0" fmla="*/ 502 w 502"/>
                <a:gd name="T1" fmla="*/ 251 h 743"/>
                <a:gd name="T2" fmla="*/ 251 w 502"/>
                <a:gd name="T3" fmla="*/ 0 h 743"/>
                <a:gd name="T4" fmla="*/ 0 w 502"/>
                <a:gd name="T5" fmla="*/ 251 h 743"/>
                <a:gd name="T6" fmla="*/ 70 w 502"/>
                <a:gd name="T7" fmla="*/ 425 h 743"/>
                <a:gd name="T8" fmla="*/ 70 w 502"/>
                <a:gd name="T9" fmla="*/ 429 h 743"/>
                <a:gd name="T10" fmla="*/ 245 w 502"/>
                <a:gd name="T11" fmla="*/ 743 h 743"/>
                <a:gd name="T12" fmla="*/ 248 w 502"/>
                <a:gd name="T13" fmla="*/ 743 h 743"/>
                <a:gd name="T14" fmla="*/ 254 w 502"/>
                <a:gd name="T15" fmla="*/ 743 h 743"/>
                <a:gd name="T16" fmla="*/ 259 w 502"/>
                <a:gd name="T17" fmla="*/ 743 h 743"/>
                <a:gd name="T18" fmla="*/ 433 w 502"/>
                <a:gd name="T19" fmla="*/ 429 h 743"/>
                <a:gd name="T20" fmla="*/ 432 w 502"/>
                <a:gd name="T21" fmla="*/ 427 h 743"/>
                <a:gd name="T22" fmla="*/ 502 w 502"/>
                <a:gd name="T23" fmla="*/ 251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02" h="743">
                  <a:moveTo>
                    <a:pt x="502" y="251"/>
                  </a:moveTo>
                  <a:cubicBezTo>
                    <a:pt x="502" y="112"/>
                    <a:pt x="390" y="0"/>
                    <a:pt x="251" y="0"/>
                  </a:cubicBezTo>
                  <a:cubicBezTo>
                    <a:pt x="112" y="0"/>
                    <a:pt x="0" y="112"/>
                    <a:pt x="0" y="251"/>
                  </a:cubicBezTo>
                  <a:cubicBezTo>
                    <a:pt x="0" y="319"/>
                    <a:pt x="27" y="380"/>
                    <a:pt x="70" y="425"/>
                  </a:cubicBezTo>
                  <a:cubicBezTo>
                    <a:pt x="70" y="429"/>
                    <a:pt x="70" y="429"/>
                    <a:pt x="70" y="429"/>
                  </a:cubicBezTo>
                  <a:cubicBezTo>
                    <a:pt x="70" y="429"/>
                    <a:pt x="217" y="572"/>
                    <a:pt x="245" y="743"/>
                  </a:cubicBezTo>
                  <a:cubicBezTo>
                    <a:pt x="248" y="743"/>
                    <a:pt x="248" y="743"/>
                    <a:pt x="248" y="743"/>
                  </a:cubicBezTo>
                  <a:cubicBezTo>
                    <a:pt x="254" y="743"/>
                    <a:pt x="254" y="743"/>
                    <a:pt x="254" y="743"/>
                  </a:cubicBezTo>
                  <a:cubicBezTo>
                    <a:pt x="259" y="743"/>
                    <a:pt x="259" y="743"/>
                    <a:pt x="259" y="743"/>
                  </a:cubicBezTo>
                  <a:cubicBezTo>
                    <a:pt x="287" y="572"/>
                    <a:pt x="433" y="429"/>
                    <a:pt x="433" y="429"/>
                  </a:cubicBezTo>
                  <a:cubicBezTo>
                    <a:pt x="432" y="427"/>
                    <a:pt x="432" y="427"/>
                    <a:pt x="432" y="427"/>
                  </a:cubicBezTo>
                  <a:cubicBezTo>
                    <a:pt x="475" y="382"/>
                    <a:pt x="502" y="319"/>
                    <a:pt x="502" y="251"/>
                  </a:cubicBezTo>
                  <a:close/>
                </a:path>
              </a:pathLst>
            </a:custGeom>
            <a:gradFill>
              <a:gsLst>
                <a:gs pos="75000">
                  <a:schemeClr val="bg1">
                    <a:lumMod val="85000"/>
                  </a:schemeClr>
                </a:gs>
                <a:gs pos="0">
                  <a:schemeClr val="bg1">
                    <a:lumMod val="65000"/>
                  </a:schemeClr>
                </a:gs>
              </a:gsLst>
              <a:lin ang="27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21" name="Oval 6"/>
            <p:cNvSpPr>
              <a:spLocks noChangeArrowheads="1"/>
            </p:cNvSpPr>
            <p:nvPr/>
          </p:nvSpPr>
          <p:spPr bwMode="auto">
            <a:xfrm rot="10800000">
              <a:off x="7623711" y="4927519"/>
              <a:ext cx="1429314" cy="1426799"/>
            </a:xfrm>
            <a:prstGeom prst="ellipse">
              <a:avLst/>
            </a:prstGeom>
            <a:gradFill>
              <a:gsLst>
                <a:gs pos="34000">
                  <a:srgbClr val="2F5597"/>
                </a:gs>
                <a:gs pos="78000">
                  <a:schemeClr val="accent5">
                    <a:lumMod val="60000"/>
                    <a:lumOff val="40000"/>
                  </a:schemeClr>
                </a:gs>
                <a:gs pos="100000">
                  <a:schemeClr val="accent1">
                    <a:lumMod val="40000"/>
                    <a:lumOff val="60000"/>
                  </a:schemeClr>
                </a:gs>
              </a:gsLst>
              <a:lin ang="108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 rot="10800000">
              <a:off x="7623111" y="5090489"/>
              <a:ext cx="1596390" cy="95313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p>
              <a:pPr algn="ctr"/>
              <a:r>
                <a:rPr lang="zh-CN" altLang="en-US" sz="2800" dirty="0">
                  <a:solidFill>
                    <a:schemeClr val="tx1"/>
                  </a:solidFill>
                  <a:latin typeface="Agency FB" panose="020B0503020202020204" pitchFamily="34" charset="0"/>
                  <a:ea typeface="苹方 常规" panose="020B0300000000000000" pitchFamily="34" charset="-122"/>
                </a:rPr>
                <a:t>程序运行</a:t>
              </a:r>
              <a:endParaRPr lang="zh-CN" altLang="en-US" sz="2800" dirty="0">
                <a:solidFill>
                  <a:schemeClr val="tx1"/>
                </a:solidFill>
                <a:latin typeface="Agency FB" panose="020B0503020202020204" pitchFamily="34" charset="0"/>
                <a:ea typeface="苹方 常规" panose="020B0300000000000000" pitchFamily="34" charset="-122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 rot="10800000">
            <a:off x="925739" y="785505"/>
            <a:ext cx="1761984" cy="2601772"/>
            <a:chOff x="3070134" y="3899545"/>
            <a:chExt cx="1761984" cy="2601772"/>
          </a:xfrm>
        </p:grpSpPr>
        <p:sp>
          <p:nvSpPr>
            <p:cNvPr id="28" name="Freeform 5"/>
            <p:cNvSpPr/>
            <p:nvPr/>
          </p:nvSpPr>
          <p:spPr bwMode="auto">
            <a:xfrm rot="10800000">
              <a:off x="3070134" y="3899545"/>
              <a:ext cx="1761984" cy="2601772"/>
            </a:xfrm>
            <a:custGeom>
              <a:avLst/>
              <a:gdLst>
                <a:gd name="T0" fmla="*/ 502 w 502"/>
                <a:gd name="T1" fmla="*/ 251 h 743"/>
                <a:gd name="T2" fmla="*/ 251 w 502"/>
                <a:gd name="T3" fmla="*/ 0 h 743"/>
                <a:gd name="T4" fmla="*/ 0 w 502"/>
                <a:gd name="T5" fmla="*/ 251 h 743"/>
                <a:gd name="T6" fmla="*/ 70 w 502"/>
                <a:gd name="T7" fmla="*/ 425 h 743"/>
                <a:gd name="T8" fmla="*/ 70 w 502"/>
                <a:gd name="T9" fmla="*/ 429 h 743"/>
                <a:gd name="T10" fmla="*/ 245 w 502"/>
                <a:gd name="T11" fmla="*/ 743 h 743"/>
                <a:gd name="T12" fmla="*/ 248 w 502"/>
                <a:gd name="T13" fmla="*/ 743 h 743"/>
                <a:gd name="T14" fmla="*/ 254 w 502"/>
                <a:gd name="T15" fmla="*/ 743 h 743"/>
                <a:gd name="T16" fmla="*/ 259 w 502"/>
                <a:gd name="T17" fmla="*/ 743 h 743"/>
                <a:gd name="T18" fmla="*/ 433 w 502"/>
                <a:gd name="T19" fmla="*/ 429 h 743"/>
                <a:gd name="T20" fmla="*/ 432 w 502"/>
                <a:gd name="T21" fmla="*/ 427 h 743"/>
                <a:gd name="T22" fmla="*/ 502 w 502"/>
                <a:gd name="T23" fmla="*/ 251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02" h="743">
                  <a:moveTo>
                    <a:pt x="502" y="251"/>
                  </a:moveTo>
                  <a:cubicBezTo>
                    <a:pt x="502" y="112"/>
                    <a:pt x="390" y="0"/>
                    <a:pt x="251" y="0"/>
                  </a:cubicBezTo>
                  <a:cubicBezTo>
                    <a:pt x="112" y="0"/>
                    <a:pt x="0" y="112"/>
                    <a:pt x="0" y="251"/>
                  </a:cubicBezTo>
                  <a:cubicBezTo>
                    <a:pt x="0" y="319"/>
                    <a:pt x="27" y="380"/>
                    <a:pt x="70" y="425"/>
                  </a:cubicBezTo>
                  <a:cubicBezTo>
                    <a:pt x="70" y="429"/>
                    <a:pt x="70" y="429"/>
                    <a:pt x="70" y="429"/>
                  </a:cubicBezTo>
                  <a:cubicBezTo>
                    <a:pt x="70" y="429"/>
                    <a:pt x="217" y="572"/>
                    <a:pt x="245" y="743"/>
                  </a:cubicBezTo>
                  <a:cubicBezTo>
                    <a:pt x="248" y="743"/>
                    <a:pt x="248" y="743"/>
                    <a:pt x="248" y="743"/>
                  </a:cubicBezTo>
                  <a:cubicBezTo>
                    <a:pt x="254" y="743"/>
                    <a:pt x="254" y="743"/>
                    <a:pt x="254" y="743"/>
                  </a:cubicBezTo>
                  <a:cubicBezTo>
                    <a:pt x="259" y="743"/>
                    <a:pt x="259" y="743"/>
                    <a:pt x="259" y="743"/>
                  </a:cubicBezTo>
                  <a:cubicBezTo>
                    <a:pt x="287" y="572"/>
                    <a:pt x="433" y="429"/>
                    <a:pt x="433" y="429"/>
                  </a:cubicBezTo>
                  <a:cubicBezTo>
                    <a:pt x="432" y="427"/>
                    <a:pt x="432" y="427"/>
                    <a:pt x="432" y="427"/>
                  </a:cubicBezTo>
                  <a:cubicBezTo>
                    <a:pt x="475" y="382"/>
                    <a:pt x="502" y="319"/>
                    <a:pt x="502" y="251"/>
                  </a:cubicBezTo>
                  <a:close/>
                </a:path>
              </a:pathLst>
            </a:custGeom>
            <a:gradFill>
              <a:gsLst>
                <a:gs pos="75000">
                  <a:schemeClr val="bg1">
                    <a:lumMod val="85000"/>
                  </a:schemeClr>
                </a:gs>
                <a:gs pos="0">
                  <a:schemeClr val="bg1">
                    <a:lumMod val="65000"/>
                  </a:schemeClr>
                </a:gs>
              </a:gsLst>
              <a:lin ang="27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29" name="Oval 6"/>
            <p:cNvSpPr>
              <a:spLocks noChangeArrowheads="1"/>
            </p:cNvSpPr>
            <p:nvPr/>
          </p:nvSpPr>
          <p:spPr bwMode="auto">
            <a:xfrm rot="10800000">
              <a:off x="3233987" y="4927519"/>
              <a:ext cx="1429314" cy="1426799"/>
            </a:xfrm>
            <a:prstGeom prst="ellipse">
              <a:avLst/>
            </a:prstGeom>
            <a:gradFill flip="none" rotWithShape="1">
              <a:gsLst>
                <a:gs pos="96000">
                  <a:schemeClr val="bg1">
                    <a:lumMod val="95000"/>
                  </a:schemeClr>
                </a:gs>
                <a:gs pos="26000">
                  <a:schemeClr val="bg2">
                    <a:lumMod val="5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30" name="文本框 29"/>
            <p:cNvSpPr txBox="1"/>
            <p:nvPr/>
          </p:nvSpPr>
          <p:spPr>
            <a:xfrm rot="10800000">
              <a:off x="3307099" y="5164547"/>
              <a:ext cx="1249680" cy="953135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p>
              <a:pPr algn="ctr"/>
              <a:r>
                <a:rPr lang="zh-CN" altLang="en-US" sz="2800" dirty="0">
                  <a:solidFill>
                    <a:schemeClr val="tx1"/>
                  </a:solidFill>
                  <a:latin typeface="Agency FB" panose="020B0503020202020204" pitchFamily="34" charset="0"/>
                  <a:ea typeface="苹方 常规" panose="020B0300000000000000" pitchFamily="34" charset="-122"/>
                </a:rPr>
                <a:t>代码构</a:t>
              </a:r>
              <a:endParaRPr lang="zh-CN" altLang="en-US" sz="2800" dirty="0">
                <a:solidFill>
                  <a:schemeClr val="tx1"/>
                </a:solidFill>
                <a:latin typeface="Agency FB" panose="020B0503020202020204" pitchFamily="34" charset="0"/>
                <a:ea typeface="苹方 常规" panose="020B0300000000000000" pitchFamily="34" charset="-122"/>
              </a:endParaRPr>
            </a:p>
            <a:p>
              <a:pPr algn="ctr"/>
              <a:r>
                <a:rPr lang="zh-CN" altLang="en-US" sz="2800" dirty="0">
                  <a:solidFill>
                    <a:schemeClr val="tx1"/>
                  </a:solidFill>
                  <a:latin typeface="Agency FB" panose="020B0503020202020204" pitchFamily="34" charset="0"/>
                  <a:ea typeface="苹方 常规" panose="020B0300000000000000" pitchFamily="34" charset="-122"/>
                </a:rPr>
                <a:t>思</a:t>
              </a:r>
              <a:endParaRPr lang="zh-CN" altLang="en-US" sz="2800" dirty="0">
                <a:solidFill>
                  <a:schemeClr val="tx1"/>
                </a:solidFill>
                <a:latin typeface="Agency FB" panose="020B0503020202020204" pitchFamily="34" charset="0"/>
                <a:ea typeface="苹方 常规" panose="020B0300000000000000" pitchFamily="34" charset="-122"/>
              </a:endParaRPr>
            </a:p>
          </p:txBody>
        </p:sp>
      </p:grpSp>
    </p:spTree>
  </p:cSld>
  <p:clrMapOvr>
    <a:masterClrMapping/>
  </p:clrMapOvr>
  <p:transition spd="slow" advClick="0" advTm="6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1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1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1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6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1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1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/>
        </p:nvGrpSpPr>
        <p:grpSpPr>
          <a:xfrm>
            <a:off x="2339067" y="457843"/>
            <a:ext cx="7116682" cy="166589"/>
            <a:chOff x="2339067" y="457843"/>
            <a:chExt cx="7116682" cy="166589"/>
          </a:xfrm>
        </p:grpSpPr>
        <p:grpSp>
          <p:nvGrpSpPr>
            <p:cNvPr id="10" name="组合 9"/>
            <p:cNvGrpSpPr/>
            <p:nvPr/>
          </p:nvGrpSpPr>
          <p:grpSpPr>
            <a:xfrm>
              <a:off x="2339067" y="457843"/>
              <a:ext cx="1828586" cy="136906"/>
              <a:chOff x="2989063" y="523944"/>
              <a:chExt cx="1828586" cy="136906"/>
            </a:xfrm>
          </p:grpSpPr>
          <p:sp>
            <p:nvSpPr>
              <p:cNvPr id="5" name="椭圆 4"/>
              <p:cNvSpPr/>
              <p:nvPr/>
            </p:nvSpPr>
            <p:spPr>
              <a:xfrm flipH="1">
                <a:off x="3528429" y="548763"/>
                <a:ext cx="95079" cy="95079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椭圆 5"/>
              <p:cNvSpPr/>
              <p:nvPr/>
            </p:nvSpPr>
            <p:spPr>
              <a:xfrm>
                <a:off x="4092608" y="532880"/>
                <a:ext cx="119035" cy="119035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4680743" y="523944"/>
                <a:ext cx="136906" cy="136906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椭圆 7"/>
              <p:cNvSpPr/>
              <p:nvPr/>
            </p:nvSpPr>
            <p:spPr>
              <a:xfrm flipH="1">
                <a:off x="2989063" y="561170"/>
                <a:ext cx="70266" cy="70266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 flipH="1">
              <a:off x="7627163" y="487526"/>
              <a:ext cx="1828586" cy="136906"/>
              <a:chOff x="2989063" y="523944"/>
              <a:chExt cx="1828586" cy="136906"/>
            </a:xfrm>
          </p:grpSpPr>
          <p:sp>
            <p:nvSpPr>
              <p:cNvPr id="12" name="椭圆 11"/>
              <p:cNvSpPr/>
              <p:nvPr/>
            </p:nvSpPr>
            <p:spPr>
              <a:xfrm flipH="1">
                <a:off x="3528429" y="548763"/>
                <a:ext cx="95079" cy="95079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椭圆 12"/>
              <p:cNvSpPr/>
              <p:nvPr/>
            </p:nvSpPr>
            <p:spPr>
              <a:xfrm>
                <a:off x="4092608" y="532880"/>
                <a:ext cx="119035" cy="119035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椭圆 13"/>
              <p:cNvSpPr/>
              <p:nvPr/>
            </p:nvSpPr>
            <p:spPr>
              <a:xfrm>
                <a:off x="4680743" y="523944"/>
                <a:ext cx="136906" cy="136906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椭圆 14"/>
              <p:cNvSpPr/>
              <p:nvPr/>
            </p:nvSpPr>
            <p:spPr>
              <a:xfrm flipH="1">
                <a:off x="2989063" y="561170"/>
                <a:ext cx="70266" cy="70266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6" name="文本框 15"/>
          <p:cNvSpPr txBox="1"/>
          <p:nvPr/>
        </p:nvSpPr>
        <p:spPr>
          <a:xfrm>
            <a:off x="5035633" y="325146"/>
            <a:ext cx="17068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600" dirty="0">
                <a:solidFill>
                  <a:srgbClr val="2F5597"/>
                </a:solidFill>
                <a:latin typeface="汉仪菱心体简" panose="02010609000101010101" pitchFamily="49" charset="-122"/>
                <a:ea typeface="汉仪菱心体简" panose="02010609000101010101" pitchFamily="49" charset="-122"/>
              </a:rPr>
              <a:t>代码构思</a:t>
            </a:r>
            <a:endParaRPr lang="zh-CN" altLang="en-US" sz="2400" spc="600" dirty="0">
              <a:solidFill>
                <a:srgbClr val="2F5597"/>
              </a:solidFill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3368374" y="1685709"/>
            <a:ext cx="4588205" cy="4333803"/>
            <a:chOff x="3119630" y="1356961"/>
            <a:chExt cx="4588205" cy="4333803"/>
          </a:xfrm>
        </p:grpSpPr>
        <p:grpSp>
          <p:nvGrpSpPr>
            <p:cNvPr id="9" name="组合 8"/>
            <p:cNvGrpSpPr/>
            <p:nvPr/>
          </p:nvGrpSpPr>
          <p:grpSpPr>
            <a:xfrm rot="0">
              <a:off x="3119630" y="1356961"/>
              <a:ext cx="4588205" cy="4333803"/>
              <a:chOff x="2958265" y="1092389"/>
              <a:chExt cx="5473138" cy="5169669"/>
            </a:xfrm>
          </p:grpSpPr>
          <p:sp>
            <p:nvSpPr>
              <p:cNvPr id="71" name="矩形 4"/>
              <p:cNvSpPr/>
              <p:nvPr/>
            </p:nvSpPr>
            <p:spPr>
              <a:xfrm rot="7281351">
                <a:off x="6104269" y="3931472"/>
                <a:ext cx="2660721" cy="1299143"/>
              </a:xfrm>
              <a:custGeom>
                <a:avLst/>
                <a:gdLst/>
                <a:ahLst/>
                <a:cxnLst/>
                <a:rect l="l" t="t" r="r" b="b"/>
                <a:pathLst>
                  <a:path w="6636810" h="3240537">
                    <a:moveTo>
                      <a:pt x="5995706" y="329447"/>
                    </a:moveTo>
                    <a:cubicBezTo>
                      <a:pt x="6708608" y="870225"/>
                      <a:pt x="6848141" y="1886532"/>
                      <a:pt x="6307363" y="2599433"/>
                    </a:cubicBezTo>
                    <a:cubicBezTo>
                      <a:pt x="5766586" y="3312335"/>
                      <a:pt x="4750279" y="3451868"/>
                      <a:pt x="4037377" y="2911090"/>
                    </a:cubicBezTo>
                    <a:cubicBezTo>
                      <a:pt x="3834697" y="2757346"/>
                      <a:pt x="3678362" y="2565165"/>
                      <a:pt x="3572521" y="2351592"/>
                    </a:cubicBezTo>
                    <a:cubicBezTo>
                      <a:pt x="3382613" y="2221161"/>
                      <a:pt x="3125137" y="2125355"/>
                      <a:pt x="2835026" y="2089472"/>
                    </a:cubicBezTo>
                    <a:cubicBezTo>
                      <a:pt x="2470925" y="2044438"/>
                      <a:pt x="2133683" y="2103468"/>
                      <a:pt x="1902855" y="2234479"/>
                    </a:cubicBezTo>
                    <a:cubicBezTo>
                      <a:pt x="1508230" y="2603881"/>
                      <a:pt x="893457" y="2645913"/>
                      <a:pt x="448097" y="2308081"/>
                    </a:cubicBezTo>
                    <a:cubicBezTo>
                      <a:pt x="-50183" y="1930106"/>
                      <a:pt x="-147709" y="1219762"/>
                      <a:pt x="230265" y="721482"/>
                    </a:cubicBezTo>
                    <a:cubicBezTo>
                      <a:pt x="608240" y="223202"/>
                      <a:pt x="1318584" y="125676"/>
                      <a:pt x="1816864" y="503651"/>
                    </a:cubicBezTo>
                    <a:cubicBezTo>
                      <a:pt x="1922519" y="583796"/>
                      <a:pt x="2010155" y="678885"/>
                      <a:pt x="2077971" y="784443"/>
                    </a:cubicBezTo>
                    <a:cubicBezTo>
                      <a:pt x="2289760" y="902821"/>
                      <a:pt x="2577725" y="972444"/>
                      <a:pt x="2893769" y="967396"/>
                    </a:cubicBezTo>
                    <a:cubicBezTo>
                      <a:pt x="3168575" y="963007"/>
                      <a:pt x="3420358" y="902868"/>
                      <a:pt x="3617906" y="804590"/>
                    </a:cubicBezTo>
                    <a:cubicBezTo>
                      <a:pt x="3649441" y="748230"/>
                      <a:pt x="3685719" y="693837"/>
                      <a:pt x="3725720" y="641104"/>
                    </a:cubicBezTo>
                    <a:cubicBezTo>
                      <a:pt x="4266498" y="-71797"/>
                      <a:pt x="5282805" y="-211331"/>
                      <a:pt x="5995706" y="329447"/>
                    </a:cubicBezTo>
                    <a:close/>
                  </a:path>
                </a:pathLst>
              </a:custGeom>
              <a:solidFill>
                <a:srgbClr val="BFBFBF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2" name="矩形 4"/>
              <p:cNvSpPr/>
              <p:nvPr/>
            </p:nvSpPr>
            <p:spPr>
              <a:xfrm>
                <a:off x="4933392" y="1602319"/>
                <a:ext cx="2660721" cy="1299143"/>
              </a:xfrm>
              <a:custGeom>
                <a:avLst/>
                <a:gdLst/>
                <a:ahLst/>
                <a:cxnLst/>
                <a:rect l="l" t="t" r="r" b="b"/>
                <a:pathLst>
                  <a:path w="6636810" h="3240537">
                    <a:moveTo>
                      <a:pt x="5995706" y="329447"/>
                    </a:moveTo>
                    <a:cubicBezTo>
                      <a:pt x="6708608" y="870225"/>
                      <a:pt x="6848141" y="1886532"/>
                      <a:pt x="6307363" y="2599433"/>
                    </a:cubicBezTo>
                    <a:cubicBezTo>
                      <a:pt x="5766586" y="3312335"/>
                      <a:pt x="4750279" y="3451868"/>
                      <a:pt x="4037377" y="2911090"/>
                    </a:cubicBezTo>
                    <a:cubicBezTo>
                      <a:pt x="3834697" y="2757346"/>
                      <a:pt x="3678362" y="2565165"/>
                      <a:pt x="3572521" y="2351592"/>
                    </a:cubicBezTo>
                    <a:cubicBezTo>
                      <a:pt x="3382613" y="2221161"/>
                      <a:pt x="3125137" y="2125355"/>
                      <a:pt x="2835026" y="2089472"/>
                    </a:cubicBezTo>
                    <a:cubicBezTo>
                      <a:pt x="2470925" y="2044438"/>
                      <a:pt x="2133683" y="2103468"/>
                      <a:pt x="1902855" y="2234479"/>
                    </a:cubicBezTo>
                    <a:cubicBezTo>
                      <a:pt x="1508230" y="2603881"/>
                      <a:pt x="893457" y="2645913"/>
                      <a:pt x="448097" y="2308081"/>
                    </a:cubicBezTo>
                    <a:cubicBezTo>
                      <a:pt x="-50183" y="1930106"/>
                      <a:pt x="-147709" y="1219762"/>
                      <a:pt x="230265" y="721482"/>
                    </a:cubicBezTo>
                    <a:cubicBezTo>
                      <a:pt x="608240" y="223202"/>
                      <a:pt x="1318584" y="125676"/>
                      <a:pt x="1816864" y="503651"/>
                    </a:cubicBezTo>
                    <a:cubicBezTo>
                      <a:pt x="1922519" y="583796"/>
                      <a:pt x="2010155" y="678885"/>
                      <a:pt x="2077971" y="784443"/>
                    </a:cubicBezTo>
                    <a:cubicBezTo>
                      <a:pt x="2289760" y="902821"/>
                      <a:pt x="2577725" y="972444"/>
                      <a:pt x="2893769" y="967396"/>
                    </a:cubicBezTo>
                    <a:cubicBezTo>
                      <a:pt x="3168575" y="963007"/>
                      <a:pt x="3420358" y="902868"/>
                      <a:pt x="3617906" y="804590"/>
                    </a:cubicBezTo>
                    <a:cubicBezTo>
                      <a:pt x="3649441" y="748230"/>
                      <a:pt x="3685719" y="693837"/>
                      <a:pt x="3725720" y="641104"/>
                    </a:cubicBezTo>
                    <a:cubicBezTo>
                      <a:pt x="4266498" y="-71797"/>
                      <a:pt x="5282805" y="-211331"/>
                      <a:pt x="5995706" y="329447"/>
                    </a:cubicBezTo>
                    <a:close/>
                  </a:path>
                </a:pathLst>
              </a:custGeom>
              <a:solidFill>
                <a:srgbClr val="BFBFBF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0" name="矩形 4"/>
              <p:cNvSpPr/>
              <p:nvPr/>
            </p:nvSpPr>
            <p:spPr>
              <a:xfrm rot="3184689">
                <a:off x="3601624" y="3986244"/>
                <a:ext cx="2660721" cy="1299143"/>
              </a:xfrm>
              <a:custGeom>
                <a:avLst/>
                <a:gdLst/>
                <a:ahLst/>
                <a:cxnLst/>
                <a:rect l="l" t="t" r="r" b="b"/>
                <a:pathLst>
                  <a:path w="6636810" h="3240537">
                    <a:moveTo>
                      <a:pt x="5995706" y="329447"/>
                    </a:moveTo>
                    <a:cubicBezTo>
                      <a:pt x="6708608" y="870225"/>
                      <a:pt x="6848141" y="1886532"/>
                      <a:pt x="6307363" y="2599433"/>
                    </a:cubicBezTo>
                    <a:cubicBezTo>
                      <a:pt x="5766586" y="3312335"/>
                      <a:pt x="4750279" y="3451868"/>
                      <a:pt x="4037377" y="2911090"/>
                    </a:cubicBezTo>
                    <a:cubicBezTo>
                      <a:pt x="3834697" y="2757346"/>
                      <a:pt x="3678362" y="2565165"/>
                      <a:pt x="3572521" y="2351592"/>
                    </a:cubicBezTo>
                    <a:cubicBezTo>
                      <a:pt x="3382613" y="2221161"/>
                      <a:pt x="3125137" y="2125355"/>
                      <a:pt x="2835026" y="2089472"/>
                    </a:cubicBezTo>
                    <a:cubicBezTo>
                      <a:pt x="2470925" y="2044438"/>
                      <a:pt x="2133683" y="2103468"/>
                      <a:pt x="1902855" y="2234479"/>
                    </a:cubicBezTo>
                    <a:cubicBezTo>
                      <a:pt x="1508230" y="2603881"/>
                      <a:pt x="893457" y="2645913"/>
                      <a:pt x="448097" y="2308081"/>
                    </a:cubicBezTo>
                    <a:cubicBezTo>
                      <a:pt x="-50183" y="1930106"/>
                      <a:pt x="-147709" y="1219762"/>
                      <a:pt x="230265" y="721482"/>
                    </a:cubicBezTo>
                    <a:cubicBezTo>
                      <a:pt x="608240" y="223202"/>
                      <a:pt x="1318584" y="125676"/>
                      <a:pt x="1816864" y="503651"/>
                    </a:cubicBezTo>
                    <a:cubicBezTo>
                      <a:pt x="1922519" y="583796"/>
                      <a:pt x="2010155" y="678885"/>
                      <a:pt x="2077971" y="784443"/>
                    </a:cubicBezTo>
                    <a:cubicBezTo>
                      <a:pt x="2289760" y="902821"/>
                      <a:pt x="2577725" y="972444"/>
                      <a:pt x="2893769" y="967396"/>
                    </a:cubicBezTo>
                    <a:cubicBezTo>
                      <a:pt x="3168575" y="963007"/>
                      <a:pt x="3420358" y="902868"/>
                      <a:pt x="3617906" y="804590"/>
                    </a:cubicBezTo>
                    <a:cubicBezTo>
                      <a:pt x="3649441" y="748230"/>
                      <a:pt x="3685719" y="693837"/>
                      <a:pt x="3725720" y="641104"/>
                    </a:cubicBezTo>
                    <a:cubicBezTo>
                      <a:pt x="4266498" y="-71797"/>
                      <a:pt x="5282805" y="-211331"/>
                      <a:pt x="5995706" y="329447"/>
                    </a:cubicBezTo>
                    <a:close/>
                  </a:path>
                </a:pathLst>
              </a:custGeom>
              <a:solidFill>
                <a:srgbClr val="BFBFBF"/>
              </a:solidFill>
              <a:ln w="25400" cap="flat" cmpd="sng" algn="ctr">
                <a:solidFill>
                  <a:sysClr val="window" lastClr="FFFFFF"/>
                </a:solidFill>
                <a:prstDash val="solid"/>
              </a:ln>
              <a:effectLst/>
            </p:spPr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3" name="组合 2"/>
              <p:cNvGrpSpPr/>
              <p:nvPr/>
            </p:nvGrpSpPr>
            <p:grpSpPr>
              <a:xfrm rot="1388479">
                <a:off x="4744657" y="4250699"/>
                <a:ext cx="3325160" cy="2011359"/>
                <a:chOff x="924825" y="1747918"/>
                <a:chExt cx="6392166" cy="3866563"/>
              </a:xfrm>
              <a:effectLst>
                <a:glow rad="127000">
                  <a:schemeClr val="bg2"/>
                </a:glow>
              </a:effectLst>
            </p:grpSpPr>
            <p:sp>
              <p:nvSpPr>
                <p:cNvPr id="34" name="椭圆 33"/>
                <p:cNvSpPr/>
                <p:nvPr/>
              </p:nvSpPr>
              <p:spPr>
                <a:xfrm>
                  <a:off x="924825" y="3094201"/>
                  <a:ext cx="2520280" cy="2520280"/>
                </a:xfrm>
                <a:prstGeom prst="ellipse">
                  <a:avLst/>
                </a:prstGeom>
                <a:solidFill>
                  <a:srgbClr val="2F5597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6" name="椭圆 45"/>
                <p:cNvSpPr/>
                <p:nvPr/>
              </p:nvSpPr>
              <p:spPr>
                <a:xfrm>
                  <a:off x="4250464" y="2193802"/>
                  <a:ext cx="3066527" cy="3241849"/>
                </a:xfrm>
                <a:prstGeom prst="ellipse">
                  <a:avLst/>
                </a:prstGeom>
                <a:gradFill flip="none" rotWithShape="1">
                  <a:gsLst>
                    <a:gs pos="100000">
                      <a:sysClr val="window" lastClr="FFFFFF"/>
                    </a:gs>
                    <a:gs pos="82000">
                      <a:sysClr val="window" lastClr="FFFFFF">
                        <a:lumMod val="75000"/>
                        <a:shade val="100000"/>
                        <a:satMod val="115000"/>
                        <a:alpha val="0"/>
                      </a:sys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 w="25400" cap="flat" cmpd="sng" algn="ctr">
                  <a:noFill/>
                  <a:prstDash val="solid"/>
                </a:ln>
                <a:effectLst>
                  <a:softEdge rad="127000"/>
                </a:effectLst>
              </p:spPr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7" name="矩形 4"/>
                <p:cNvSpPr/>
                <p:nvPr/>
              </p:nvSpPr>
              <p:spPr>
                <a:xfrm rot="20235757">
                  <a:off x="1272818" y="2348763"/>
                  <a:ext cx="5382061" cy="26278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36810" h="3240537">
                      <a:moveTo>
                        <a:pt x="5995706" y="329447"/>
                      </a:moveTo>
                      <a:cubicBezTo>
                        <a:pt x="6708608" y="870225"/>
                        <a:pt x="6848141" y="1886532"/>
                        <a:pt x="6307363" y="2599433"/>
                      </a:cubicBezTo>
                      <a:cubicBezTo>
                        <a:pt x="5766586" y="3312335"/>
                        <a:pt x="4750279" y="3451868"/>
                        <a:pt x="4037377" y="2911090"/>
                      </a:cubicBezTo>
                      <a:cubicBezTo>
                        <a:pt x="3834697" y="2757346"/>
                        <a:pt x="3678362" y="2565165"/>
                        <a:pt x="3572521" y="2351592"/>
                      </a:cubicBezTo>
                      <a:cubicBezTo>
                        <a:pt x="3382613" y="2221161"/>
                        <a:pt x="3125137" y="2125355"/>
                        <a:pt x="2835026" y="2089472"/>
                      </a:cubicBezTo>
                      <a:cubicBezTo>
                        <a:pt x="2470925" y="2044438"/>
                        <a:pt x="2133683" y="2103468"/>
                        <a:pt x="1902855" y="2234479"/>
                      </a:cubicBezTo>
                      <a:cubicBezTo>
                        <a:pt x="1508230" y="2603881"/>
                        <a:pt x="893457" y="2645913"/>
                        <a:pt x="448097" y="2308081"/>
                      </a:cubicBezTo>
                      <a:cubicBezTo>
                        <a:pt x="-50183" y="1930106"/>
                        <a:pt x="-147709" y="1219762"/>
                        <a:pt x="230265" y="721482"/>
                      </a:cubicBezTo>
                      <a:cubicBezTo>
                        <a:pt x="608240" y="223202"/>
                        <a:pt x="1318584" y="125676"/>
                        <a:pt x="1816864" y="503651"/>
                      </a:cubicBezTo>
                      <a:cubicBezTo>
                        <a:pt x="1922519" y="583796"/>
                        <a:pt x="2010155" y="678885"/>
                        <a:pt x="2077971" y="784443"/>
                      </a:cubicBezTo>
                      <a:cubicBezTo>
                        <a:pt x="2289760" y="902821"/>
                        <a:pt x="2577725" y="972444"/>
                        <a:pt x="2893769" y="967396"/>
                      </a:cubicBezTo>
                      <a:cubicBezTo>
                        <a:pt x="3168575" y="963007"/>
                        <a:pt x="3420358" y="902868"/>
                        <a:pt x="3617906" y="804590"/>
                      </a:cubicBezTo>
                      <a:cubicBezTo>
                        <a:pt x="3649441" y="748230"/>
                        <a:pt x="3685719" y="693837"/>
                        <a:pt x="3725720" y="641104"/>
                      </a:cubicBezTo>
                      <a:cubicBezTo>
                        <a:pt x="4266498" y="-71797"/>
                        <a:pt x="5282805" y="-211331"/>
                        <a:pt x="5995706" y="329447"/>
                      </a:cubicBezTo>
                      <a:close/>
                    </a:path>
                  </a:pathLst>
                </a:custGeom>
                <a:solidFill>
                  <a:srgbClr val="2F5597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" name="椭圆 1"/>
                <p:cNvSpPr/>
                <p:nvPr/>
              </p:nvSpPr>
              <p:spPr>
                <a:xfrm>
                  <a:off x="1103655" y="3273031"/>
                  <a:ext cx="2162620" cy="216262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8" name="椭圆 37"/>
                <p:cNvSpPr/>
                <p:nvPr/>
              </p:nvSpPr>
              <p:spPr>
                <a:xfrm>
                  <a:off x="3850075" y="1747918"/>
                  <a:ext cx="2716506" cy="2716506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9" name="椭圆 38"/>
                <p:cNvSpPr/>
                <p:nvPr/>
              </p:nvSpPr>
              <p:spPr>
                <a:xfrm>
                  <a:off x="4127018" y="2012891"/>
                  <a:ext cx="2162620" cy="216262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40" name="组合 39"/>
              <p:cNvGrpSpPr/>
              <p:nvPr/>
            </p:nvGrpSpPr>
            <p:grpSpPr>
              <a:xfrm rot="8549104">
                <a:off x="2958265" y="2127473"/>
                <a:ext cx="3325160" cy="2011359"/>
                <a:chOff x="924825" y="1747918"/>
                <a:chExt cx="6392166" cy="3866563"/>
              </a:xfrm>
              <a:effectLst>
                <a:glow rad="127000">
                  <a:schemeClr val="bg2"/>
                </a:glow>
              </a:effectLst>
            </p:grpSpPr>
            <p:sp>
              <p:nvSpPr>
                <p:cNvPr id="41" name="椭圆 40"/>
                <p:cNvSpPr/>
                <p:nvPr/>
              </p:nvSpPr>
              <p:spPr>
                <a:xfrm>
                  <a:off x="924825" y="3094201"/>
                  <a:ext cx="2520280" cy="2520280"/>
                </a:xfrm>
                <a:prstGeom prst="ellipse">
                  <a:avLst/>
                </a:prstGeom>
                <a:solidFill>
                  <a:srgbClr val="2F5597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3" name="椭圆 42"/>
                <p:cNvSpPr/>
                <p:nvPr/>
              </p:nvSpPr>
              <p:spPr>
                <a:xfrm>
                  <a:off x="4250464" y="2193802"/>
                  <a:ext cx="3066527" cy="3241849"/>
                </a:xfrm>
                <a:prstGeom prst="ellipse">
                  <a:avLst/>
                </a:prstGeom>
                <a:gradFill flip="none" rotWithShape="1">
                  <a:gsLst>
                    <a:gs pos="100000">
                      <a:sysClr val="window" lastClr="FFFFFF"/>
                    </a:gs>
                    <a:gs pos="82000">
                      <a:sysClr val="window" lastClr="FFFFFF">
                        <a:lumMod val="75000"/>
                        <a:shade val="100000"/>
                        <a:satMod val="115000"/>
                        <a:alpha val="0"/>
                      </a:sys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 w="25400" cap="flat" cmpd="sng" algn="ctr">
                  <a:noFill/>
                  <a:prstDash val="solid"/>
                </a:ln>
                <a:effectLst>
                  <a:softEdge rad="127000"/>
                </a:effectLst>
              </p:spPr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4" name="矩形 4"/>
                <p:cNvSpPr/>
                <p:nvPr/>
              </p:nvSpPr>
              <p:spPr>
                <a:xfrm rot="20235757">
                  <a:off x="1272818" y="2348763"/>
                  <a:ext cx="5382061" cy="26278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36810" h="3240537">
                      <a:moveTo>
                        <a:pt x="5995706" y="329447"/>
                      </a:moveTo>
                      <a:cubicBezTo>
                        <a:pt x="6708608" y="870225"/>
                        <a:pt x="6848141" y="1886532"/>
                        <a:pt x="6307363" y="2599433"/>
                      </a:cubicBezTo>
                      <a:cubicBezTo>
                        <a:pt x="5766586" y="3312335"/>
                        <a:pt x="4750279" y="3451868"/>
                        <a:pt x="4037377" y="2911090"/>
                      </a:cubicBezTo>
                      <a:cubicBezTo>
                        <a:pt x="3834697" y="2757346"/>
                        <a:pt x="3678362" y="2565165"/>
                        <a:pt x="3572521" y="2351592"/>
                      </a:cubicBezTo>
                      <a:cubicBezTo>
                        <a:pt x="3382613" y="2221161"/>
                        <a:pt x="3125137" y="2125355"/>
                        <a:pt x="2835026" y="2089472"/>
                      </a:cubicBezTo>
                      <a:cubicBezTo>
                        <a:pt x="2470925" y="2044438"/>
                        <a:pt x="2133683" y="2103468"/>
                        <a:pt x="1902855" y="2234479"/>
                      </a:cubicBezTo>
                      <a:cubicBezTo>
                        <a:pt x="1508230" y="2603881"/>
                        <a:pt x="893457" y="2645913"/>
                        <a:pt x="448097" y="2308081"/>
                      </a:cubicBezTo>
                      <a:cubicBezTo>
                        <a:pt x="-50183" y="1930106"/>
                        <a:pt x="-147709" y="1219762"/>
                        <a:pt x="230265" y="721482"/>
                      </a:cubicBezTo>
                      <a:cubicBezTo>
                        <a:pt x="608240" y="223202"/>
                        <a:pt x="1318584" y="125676"/>
                        <a:pt x="1816864" y="503651"/>
                      </a:cubicBezTo>
                      <a:cubicBezTo>
                        <a:pt x="1922519" y="583796"/>
                        <a:pt x="2010155" y="678885"/>
                        <a:pt x="2077971" y="784443"/>
                      </a:cubicBezTo>
                      <a:cubicBezTo>
                        <a:pt x="2289760" y="902821"/>
                        <a:pt x="2577725" y="972444"/>
                        <a:pt x="2893769" y="967396"/>
                      </a:cubicBezTo>
                      <a:cubicBezTo>
                        <a:pt x="3168575" y="963007"/>
                        <a:pt x="3420358" y="902868"/>
                        <a:pt x="3617906" y="804590"/>
                      </a:cubicBezTo>
                      <a:cubicBezTo>
                        <a:pt x="3649441" y="748230"/>
                        <a:pt x="3685719" y="693837"/>
                        <a:pt x="3725720" y="641104"/>
                      </a:cubicBezTo>
                      <a:cubicBezTo>
                        <a:pt x="4266498" y="-71797"/>
                        <a:pt x="5282805" y="-211331"/>
                        <a:pt x="5995706" y="329447"/>
                      </a:cubicBezTo>
                      <a:close/>
                    </a:path>
                  </a:pathLst>
                </a:custGeom>
                <a:solidFill>
                  <a:srgbClr val="2F5597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" name="椭圆 44"/>
                <p:cNvSpPr/>
                <p:nvPr/>
              </p:nvSpPr>
              <p:spPr>
                <a:xfrm>
                  <a:off x="1103655" y="3273031"/>
                  <a:ext cx="2162620" cy="216262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60" name="椭圆 59"/>
                <p:cNvSpPr/>
                <p:nvPr/>
              </p:nvSpPr>
              <p:spPr>
                <a:xfrm>
                  <a:off x="3850075" y="1747918"/>
                  <a:ext cx="2716506" cy="2716506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2" name="椭圆 61"/>
                <p:cNvSpPr/>
                <p:nvPr/>
              </p:nvSpPr>
              <p:spPr>
                <a:xfrm>
                  <a:off x="4127018" y="2012891"/>
                  <a:ext cx="2162620" cy="216262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63" name="组合 62"/>
              <p:cNvGrpSpPr/>
              <p:nvPr/>
            </p:nvGrpSpPr>
            <p:grpSpPr>
              <a:xfrm rot="15384708">
                <a:off x="5763144" y="1749289"/>
                <a:ext cx="3325160" cy="2011359"/>
                <a:chOff x="924825" y="1747918"/>
                <a:chExt cx="6392166" cy="3866563"/>
              </a:xfrm>
              <a:effectLst>
                <a:glow rad="127000">
                  <a:schemeClr val="bg2"/>
                </a:glow>
              </a:effectLst>
            </p:grpSpPr>
            <p:sp>
              <p:nvSpPr>
                <p:cNvPr id="64" name="椭圆 63"/>
                <p:cNvSpPr/>
                <p:nvPr/>
              </p:nvSpPr>
              <p:spPr>
                <a:xfrm>
                  <a:off x="924825" y="3094201"/>
                  <a:ext cx="2520280" cy="2520280"/>
                </a:xfrm>
                <a:prstGeom prst="ellipse">
                  <a:avLst/>
                </a:prstGeom>
                <a:solidFill>
                  <a:srgbClr val="2F5597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5" name="椭圆 64"/>
                <p:cNvSpPr/>
                <p:nvPr/>
              </p:nvSpPr>
              <p:spPr>
                <a:xfrm>
                  <a:off x="4250464" y="2193802"/>
                  <a:ext cx="3066527" cy="3241849"/>
                </a:xfrm>
                <a:prstGeom prst="ellipse">
                  <a:avLst/>
                </a:prstGeom>
                <a:gradFill flip="none" rotWithShape="1">
                  <a:gsLst>
                    <a:gs pos="100000">
                      <a:sysClr val="window" lastClr="FFFFFF"/>
                    </a:gs>
                    <a:gs pos="82000">
                      <a:sysClr val="window" lastClr="FFFFFF">
                        <a:lumMod val="75000"/>
                        <a:shade val="100000"/>
                        <a:satMod val="115000"/>
                        <a:alpha val="0"/>
                      </a:sys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 w="25400" cap="flat" cmpd="sng" algn="ctr">
                  <a:noFill/>
                  <a:prstDash val="solid"/>
                </a:ln>
                <a:effectLst>
                  <a:softEdge rad="127000"/>
                </a:effectLst>
              </p:spPr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6" name="矩形 4"/>
                <p:cNvSpPr/>
                <p:nvPr/>
              </p:nvSpPr>
              <p:spPr>
                <a:xfrm rot="20235757">
                  <a:off x="1272818" y="2348763"/>
                  <a:ext cx="5382061" cy="26278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36810" h="3240537">
                      <a:moveTo>
                        <a:pt x="5995706" y="329447"/>
                      </a:moveTo>
                      <a:cubicBezTo>
                        <a:pt x="6708608" y="870225"/>
                        <a:pt x="6848141" y="1886532"/>
                        <a:pt x="6307363" y="2599433"/>
                      </a:cubicBezTo>
                      <a:cubicBezTo>
                        <a:pt x="5766586" y="3312335"/>
                        <a:pt x="4750279" y="3451868"/>
                        <a:pt x="4037377" y="2911090"/>
                      </a:cubicBezTo>
                      <a:cubicBezTo>
                        <a:pt x="3834697" y="2757346"/>
                        <a:pt x="3678362" y="2565165"/>
                        <a:pt x="3572521" y="2351592"/>
                      </a:cubicBezTo>
                      <a:cubicBezTo>
                        <a:pt x="3382613" y="2221161"/>
                        <a:pt x="3125137" y="2125355"/>
                        <a:pt x="2835026" y="2089472"/>
                      </a:cubicBezTo>
                      <a:cubicBezTo>
                        <a:pt x="2470925" y="2044438"/>
                        <a:pt x="2133683" y="2103468"/>
                        <a:pt x="1902855" y="2234479"/>
                      </a:cubicBezTo>
                      <a:cubicBezTo>
                        <a:pt x="1508230" y="2603881"/>
                        <a:pt x="893457" y="2645913"/>
                        <a:pt x="448097" y="2308081"/>
                      </a:cubicBezTo>
                      <a:cubicBezTo>
                        <a:pt x="-50183" y="1930106"/>
                        <a:pt x="-147709" y="1219762"/>
                        <a:pt x="230265" y="721482"/>
                      </a:cubicBezTo>
                      <a:cubicBezTo>
                        <a:pt x="608240" y="223202"/>
                        <a:pt x="1318584" y="125676"/>
                        <a:pt x="1816864" y="503651"/>
                      </a:cubicBezTo>
                      <a:cubicBezTo>
                        <a:pt x="1922519" y="583796"/>
                        <a:pt x="2010155" y="678885"/>
                        <a:pt x="2077971" y="784443"/>
                      </a:cubicBezTo>
                      <a:cubicBezTo>
                        <a:pt x="2289760" y="902821"/>
                        <a:pt x="2577725" y="972444"/>
                        <a:pt x="2893769" y="967396"/>
                      </a:cubicBezTo>
                      <a:cubicBezTo>
                        <a:pt x="3168575" y="963007"/>
                        <a:pt x="3420358" y="902868"/>
                        <a:pt x="3617906" y="804590"/>
                      </a:cubicBezTo>
                      <a:cubicBezTo>
                        <a:pt x="3649441" y="748230"/>
                        <a:pt x="3685719" y="693837"/>
                        <a:pt x="3725720" y="641104"/>
                      </a:cubicBezTo>
                      <a:cubicBezTo>
                        <a:pt x="4266498" y="-71797"/>
                        <a:pt x="5282805" y="-211331"/>
                        <a:pt x="5995706" y="329447"/>
                      </a:cubicBezTo>
                      <a:close/>
                    </a:path>
                  </a:pathLst>
                </a:custGeom>
                <a:solidFill>
                  <a:srgbClr val="2F5597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7" name="椭圆 66"/>
                <p:cNvSpPr/>
                <p:nvPr/>
              </p:nvSpPr>
              <p:spPr>
                <a:xfrm>
                  <a:off x="1103655" y="3273031"/>
                  <a:ext cx="2162620" cy="216262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8" name="椭圆 67"/>
                <p:cNvSpPr/>
                <p:nvPr/>
              </p:nvSpPr>
              <p:spPr>
                <a:xfrm>
                  <a:off x="3850075" y="1747918"/>
                  <a:ext cx="2716506" cy="2716506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9" name="椭圆 68"/>
                <p:cNvSpPr/>
                <p:nvPr/>
              </p:nvSpPr>
              <p:spPr>
                <a:xfrm>
                  <a:off x="4127018" y="2012891"/>
                  <a:ext cx="2162620" cy="216262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  <p:pic>
          <p:nvPicPr>
            <p:cNvPr id="20" name="图片 19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02206" y="3016907"/>
              <a:ext cx="1116521" cy="1116521"/>
            </a:xfrm>
            <a:prstGeom prst="rect">
              <a:avLst/>
            </a:prstGeom>
          </p:spPr>
        </p:pic>
      </p:grpSp>
      <p:grpSp>
        <p:nvGrpSpPr>
          <p:cNvPr id="22" name="组合 21"/>
          <p:cNvGrpSpPr/>
          <p:nvPr/>
        </p:nvGrpSpPr>
        <p:grpSpPr>
          <a:xfrm>
            <a:off x="640612" y="2015380"/>
            <a:ext cx="3434380" cy="638011"/>
            <a:chOff x="640612" y="2015380"/>
            <a:chExt cx="3434380" cy="638011"/>
          </a:xfrm>
        </p:grpSpPr>
        <p:sp>
          <p:nvSpPr>
            <p:cNvPr id="78" name="文本框 77"/>
            <p:cNvSpPr txBox="1"/>
            <p:nvPr/>
          </p:nvSpPr>
          <p:spPr>
            <a:xfrm>
              <a:off x="640612" y="2015380"/>
              <a:ext cx="3276600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1.</a:t>
              </a:r>
              <a:r>
                <a:rPr lang="zh-CN" altLang="en-US" sz="24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搭建出整个程序构架</a:t>
              </a:r>
              <a:endParaRPr lang="zh-CN" altLang="en-US" sz="2400" dirty="0" smtClean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3" name="直接连接符 22"/>
            <p:cNvCxnSpPr/>
            <p:nvPr/>
          </p:nvCxnSpPr>
          <p:spPr>
            <a:xfrm>
              <a:off x="640612" y="2653391"/>
              <a:ext cx="3434380" cy="0"/>
            </a:xfrm>
            <a:prstGeom prst="line">
              <a:avLst/>
            </a:prstGeom>
            <a:ln>
              <a:solidFill>
                <a:schemeClr val="bg2">
                  <a:lumMod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组合 23"/>
          <p:cNvGrpSpPr/>
          <p:nvPr/>
        </p:nvGrpSpPr>
        <p:grpSpPr>
          <a:xfrm>
            <a:off x="7843946" y="2015491"/>
            <a:ext cx="3787775" cy="665175"/>
            <a:chOff x="7843946" y="2015491"/>
            <a:chExt cx="3787775" cy="665175"/>
          </a:xfrm>
        </p:grpSpPr>
        <p:sp>
          <p:nvSpPr>
            <p:cNvPr id="84" name="文本框 83"/>
            <p:cNvSpPr txBox="1"/>
            <p:nvPr/>
          </p:nvSpPr>
          <p:spPr>
            <a:xfrm>
              <a:off x="7843946" y="2015491"/>
              <a:ext cx="3787775" cy="4603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zh-CN" sz="24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3.</a:t>
              </a:r>
              <a:r>
                <a:rPr lang="zh-CN" altLang="en-US" sz="24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未来城市五天内天气情况</a:t>
              </a:r>
              <a:endParaRPr lang="en-US" altLang="zh-CN" sz="2400" dirty="0" smtClean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91" name="直接连接符 90"/>
            <p:cNvCxnSpPr/>
            <p:nvPr/>
          </p:nvCxnSpPr>
          <p:spPr>
            <a:xfrm>
              <a:off x="8089796" y="2680666"/>
              <a:ext cx="3434380" cy="0"/>
            </a:xfrm>
            <a:prstGeom prst="line">
              <a:avLst/>
            </a:prstGeom>
            <a:ln>
              <a:solidFill>
                <a:schemeClr val="bg2">
                  <a:lumMod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组合 27"/>
          <p:cNvGrpSpPr/>
          <p:nvPr/>
        </p:nvGrpSpPr>
        <p:grpSpPr>
          <a:xfrm>
            <a:off x="7377459" y="5041385"/>
            <a:ext cx="4589780" cy="673874"/>
            <a:chOff x="7377459" y="5041385"/>
            <a:chExt cx="4589780" cy="673874"/>
          </a:xfrm>
        </p:grpSpPr>
        <p:sp>
          <p:nvSpPr>
            <p:cNvPr id="82" name="文本框 81"/>
            <p:cNvSpPr txBox="1"/>
            <p:nvPr/>
          </p:nvSpPr>
          <p:spPr>
            <a:xfrm>
              <a:off x="7377459" y="5041385"/>
              <a:ext cx="4589780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4.</a:t>
              </a:r>
              <a:r>
                <a:rPr lang="zh-CN" altLang="en-US" sz="24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查看其他城市及保存当前城市</a:t>
              </a:r>
              <a:endParaRPr lang="en-US" altLang="zh-CN" sz="2400" dirty="0" smtClean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93" name="直接连接符 92"/>
            <p:cNvCxnSpPr/>
            <p:nvPr/>
          </p:nvCxnSpPr>
          <p:spPr>
            <a:xfrm>
              <a:off x="7572028" y="5715259"/>
              <a:ext cx="3434380" cy="0"/>
            </a:xfrm>
            <a:prstGeom prst="line">
              <a:avLst/>
            </a:prstGeom>
            <a:ln>
              <a:solidFill>
                <a:schemeClr val="bg2">
                  <a:lumMod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组合 26"/>
          <p:cNvGrpSpPr/>
          <p:nvPr/>
        </p:nvGrpSpPr>
        <p:grpSpPr>
          <a:xfrm>
            <a:off x="593622" y="5041385"/>
            <a:ext cx="3482975" cy="673375"/>
            <a:chOff x="593622" y="5041385"/>
            <a:chExt cx="3482975" cy="673375"/>
          </a:xfrm>
        </p:grpSpPr>
        <p:sp>
          <p:nvSpPr>
            <p:cNvPr id="81" name="文本框 80"/>
            <p:cNvSpPr txBox="1"/>
            <p:nvPr/>
          </p:nvSpPr>
          <p:spPr>
            <a:xfrm>
              <a:off x="593622" y="5041385"/>
              <a:ext cx="3482975" cy="4603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</a:t>
              </a:r>
              <a:r>
                <a:rPr lang="zh-CN" altLang="en-US" sz="24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查看当前城市天气代码</a:t>
              </a:r>
              <a:endParaRPr lang="en-US" altLang="zh-CN" sz="2400" dirty="0" smtClean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94" name="直接连接符 93"/>
            <p:cNvCxnSpPr/>
            <p:nvPr/>
          </p:nvCxnSpPr>
          <p:spPr>
            <a:xfrm>
              <a:off x="631588" y="5714760"/>
              <a:ext cx="3434380" cy="0"/>
            </a:xfrm>
            <a:prstGeom prst="line">
              <a:avLst/>
            </a:prstGeom>
            <a:ln>
              <a:solidFill>
                <a:schemeClr val="bg2">
                  <a:lumMod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椭圆 28"/>
          <p:cNvSpPr/>
          <p:nvPr/>
        </p:nvSpPr>
        <p:spPr>
          <a:xfrm>
            <a:off x="5053330" y="4831080"/>
            <a:ext cx="629920" cy="621665"/>
          </a:xfrm>
          <a:prstGeom prst="ellipse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>
            <a:off x="4200525" y="3573780"/>
            <a:ext cx="629920" cy="621665"/>
          </a:xfrm>
          <a:prstGeom prst="ellipse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4938395" y="2338070"/>
            <a:ext cx="629920" cy="621665"/>
          </a:xfrm>
          <a:prstGeom prst="ellipse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6398260" y="2338070"/>
            <a:ext cx="629920" cy="621665"/>
          </a:xfrm>
          <a:prstGeom prst="ellipse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7278370" y="3481070"/>
            <a:ext cx="629920" cy="621665"/>
          </a:xfrm>
          <a:prstGeom prst="ellipse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6481445" y="4831080"/>
            <a:ext cx="629920" cy="621665"/>
          </a:xfrm>
          <a:prstGeom prst="ellipse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ransition spd="slow" advClick="0" advTm="6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4000"/>
                            </p:stCondLst>
                            <p:childTnLst>
                              <p:par>
                                <p:cTn id="22" presetID="55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250"/>
                            </p:stCondLst>
                            <p:childTnLst>
                              <p:par>
                                <p:cTn id="28" presetID="55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6500"/>
                            </p:stCondLst>
                            <p:childTnLst>
                              <p:par>
                                <p:cTn id="34" presetID="55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7750"/>
                            </p:stCondLst>
                            <p:childTnLst>
                              <p:par>
                                <p:cTn id="40" presetID="55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339067" y="457843"/>
            <a:ext cx="7116682" cy="166589"/>
            <a:chOff x="2339067" y="457843"/>
            <a:chExt cx="7116682" cy="166589"/>
          </a:xfrm>
        </p:grpSpPr>
        <p:grpSp>
          <p:nvGrpSpPr>
            <p:cNvPr id="10" name="组合 9"/>
            <p:cNvGrpSpPr/>
            <p:nvPr/>
          </p:nvGrpSpPr>
          <p:grpSpPr>
            <a:xfrm>
              <a:off x="2339067" y="457843"/>
              <a:ext cx="1828586" cy="136906"/>
              <a:chOff x="2989063" y="523944"/>
              <a:chExt cx="1828586" cy="136906"/>
            </a:xfrm>
          </p:grpSpPr>
          <p:sp>
            <p:nvSpPr>
              <p:cNvPr id="5" name="椭圆 4"/>
              <p:cNvSpPr/>
              <p:nvPr/>
            </p:nvSpPr>
            <p:spPr>
              <a:xfrm flipH="1">
                <a:off x="3528429" y="548763"/>
                <a:ext cx="95079" cy="95079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椭圆 5"/>
              <p:cNvSpPr/>
              <p:nvPr/>
            </p:nvSpPr>
            <p:spPr>
              <a:xfrm>
                <a:off x="4092608" y="532880"/>
                <a:ext cx="119035" cy="119035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4680743" y="523944"/>
                <a:ext cx="136906" cy="136906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椭圆 7"/>
              <p:cNvSpPr/>
              <p:nvPr/>
            </p:nvSpPr>
            <p:spPr>
              <a:xfrm flipH="1">
                <a:off x="2989063" y="561170"/>
                <a:ext cx="70266" cy="70266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 flipH="1">
              <a:off x="7627163" y="487526"/>
              <a:ext cx="1828586" cy="136906"/>
              <a:chOff x="2989063" y="523944"/>
              <a:chExt cx="1828586" cy="136906"/>
            </a:xfrm>
          </p:grpSpPr>
          <p:sp>
            <p:nvSpPr>
              <p:cNvPr id="12" name="椭圆 11"/>
              <p:cNvSpPr/>
              <p:nvPr/>
            </p:nvSpPr>
            <p:spPr>
              <a:xfrm flipH="1">
                <a:off x="3528429" y="548763"/>
                <a:ext cx="95079" cy="95079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椭圆 12"/>
              <p:cNvSpPr/>
              <p:nvPr/>
            </p:nvSpPr>
            <p:spPr>
              <a:xfrm>
                <a:off x="4092608" y="532880"/>
                <a:ext cx="119035" cy="119035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椭圆 13"/>
              <p:cNvSpPr/>
              <p:nvPr/>
            </p:nvSpPr>
            <p:spPr>
              <a:xfrm>
                <a:off x="4680743" y="523944"/>
                <a:ext cx="136906" cy="136906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椭圆 14"/>
              <p:cNvSpPr/>
              <p:nvPr/>
            </p:nvSpPr>
            <p:spPr>
              <a:xfrm flipH="1">
                <a:off x="2989063" y="561170"/>
                <a:ext cx="70266" cy="70266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6" name="文本框 15"/>
          <p:cNvSpPr txBox="1"/>
          <p:nvPr/>
        </p:nvSpPr>
        <p:spPr>
          <a:xfrm>
            <a:off x="5035633" y="325146"/>
            <a:ext cx="17068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600" dirty="0">
                <a:solidFill>
                  <a:srgbClr val="2F5597"/>
                </a:solidFill>
                <a:latin typeface="汉仪菱心体简" panose="02010609000101010101" pitchFamily="49" charset="-122"/>
                <a:ea typeface="汉仪菱心体简" panose="02010609000101010101" pitchFamily="49" charset="-122"/>
              </a:rPr>
              <a:t>书写代码</a:t>
            </a:r>
            <a:endParaRPr lang="zh-CN" altLang="en-US" sz="2400" spc="600" dirty="0">
              <a:solidFill>
                <a:srgbClr val="2F5597"/>
              </a:solidFill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</p:txBody>
      </p:sp>
      <p:cxnSp>
        <p:nvCxnSpPr>
          <p:cNvPr id="139" name="直接连接符 138"/>
          <p:cNvCxnSpPr/>
          <p:nvPr/>
        </p:nvCxnSpPr>
        <p:spPr>
          <a:xfrm flipH="1">
            <a:off x="7566189" y="5854971"/>
            <a:ext cx="4807188" cy="0"/>
          </a:xfrm>
          <a:prstGeom prst="line">
            <a:avLst/>
          </a:prstGeom>
          <a:ln w="3175">
            <a:solidFill>
              <a:srgbClr val="2F559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0" name="组合 139"/>
          <p:cNvGrpSpPr/>
          <p:nvPr/>
        </p:nvGrpSpPr>
        <p:grpSpPr>
          <a:xfrm>
            <a:off x="232410" y="5881370"/>
            <a:ext cx="4039235" cy="220980"/>
            <a:chOff x="3354176" y="6071169"/>
            <a:chExt cx="5441961" cy="221240"/>
          </a:xfrm>
        </p:grpSpPr>
        <p:cxnSp>
          <p:nvCxnSpPr>
            <p:cNvPr id="141" name="直接连接符 140"/>
            <p:cNvCxnSpPr/>
            <p:nvPr/>
          </p:nvCxnSpPr>
          <p:spPr>
            <a:xfrm flipH="1">
              <a:off x="3354176" y="6292407"/>
              <a:ext cx="5308513" cy="0"/>
            </a:xfrm>
            <a:prstGeom prst="line">
              <a:avLst/>
            </a:prstGeom>
            <a:ln w="3175">
              <a:solidFill>
                <a:srgbClr val="2F559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直接连接符 141"/>
            <p:cNvCxnSpPr/>
            <p:nvPr/>
          </p:nvCxnSpPr>
          <p:spPr>
            <a:xfrm flipV="1">
              <a:off x="8637879" y="6071169"/>
              <a:ext cx="158258" cy="221240"/>
            </a:xfrm>
            <a:prstGeom prst="line">
              <a:avLst/>
            </a:prstGeom>
            <a:ln w="3175">
              <a:solidFill>
                <a:srgbClr val="2F559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3" name="直接连接符 142"/>
          <p:cNvCxnSpPr/>
          <p:nvPr/>
        </p:nvCxnSpPr>
        <p:spPr>
          <a:xfrm flipH="1">
            <a:off x="7745318" y="3941585"/>
            <a:ext cx="4449595" cy="0"/>
          </a:xfrm>
          <a:prstGeom prst="line">
            <a:avLst/>
          </a:prstGeom>
          <a:ln w="3175">
            <a:solidFill>
              <a:srgbClr val="2F559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TextBox 75"/>
          <p:cNvSpPr txBox="1"/>
          <p:nvPr/>
        </p:nvSpPr>
        <p:spPr>
          <a:xfrm>
            <a:off x="1660363" y="5440702"/>
            <a:ext cx="3411992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zh-CN" altLang="en-US" sz="1400" kern="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。</a:t>
            </a:r>
            <a:endParaRPr lang="en-US" altLang="zh-CN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33" name="组合 32"/>
          <p:cNvGrpSpPr/>
          <p:nvPr/>
        </p:nvGrpSpPr>
        <p:grpSpPr>
          <a:xfrm>
            <a:off x="4622301" y="1444319"/>
            <a:ext cx="2948595" cy="4559143"/>
            <a:chOff x="7627163" y="1071834"/>
            <a:chExt cx="3513677" cy="5432878"/>
          </a:xfrm>
        </p:grpSpPr>
        <p:grpSp>
          <p:nvGrpSpPr>
            <p:cNvPr id="107" name="组合 106"/>
            <p:cNvGrpSpPr/>
            <p:nvPr/>
          </p:nvGrpSpPr>
          <p:grpSpPr>
            <a:xfrm>
              <a:off x="7627163" y="1071834"/>
              <a:ext cx="3513677" cy="5432878"/>
              <a:chOff x="3416300" y="-3752850"/>
              <a:chExt cx="5359400" cy="8286750"/>
            </a:xfrm>
          </p:grpSpPr>
          <p:pic>
            <p:nvPicPr>
              <p:cNvPr id="111" name="图片 110"/>
              <p:cNvPicPr>
                <a:picLocks noChangeAspect="1"/>
              </p:cNvPicPr>
              <p:nvPr/>
            </p:nvPicPr>
            <p:blipFill>
              <a:blip r:embed="rId1">
                <a:duotone>
                  <a:schemeClr val="bg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3585028" y="-3565272"/>
                <a:ext cx="5021944" cy="5903614"/>
              </a:xfrm>
              <a:prstGeom prst="rect">
                <a:avLst/>
              </a:prstGeom>
            </p:spPr>
          </p:pic>
          <p:grpSp>
            <p:nvGrpSpPr>
              <p:cNvPr id="120" name="Group 4"/>
              <p:cNvGrpSpPr>
                <a:grpSpLocks noChangeAspect="1"/>
              </p:cNvGrpSpPr>
              <p:nvPr/>
            </p:nvGrpSpPr>
            <p:grpSpPr bwMode="auto">
              <a:xfrm>
                <a:off x="5003800" y="2324100"/>
                <a:ext cx="2184400" cy="2209800"/>
                <a:chOff x="3152" y="1464"/>
                <a:chExt cx="1376" cy="1392"/>
              </a:xfrm>
            </p:grpSpPr>
            <p:sp>
              <p:nvSpPr>
                <p:cNvPr id="122" name="AutoShape 3"/>
                <p:cNvSpPr>
                  <a:spLocks noChangeAspect="1" noChangeArrowheads="1" noTextEdit="1"/>
                </p:cNvSpPr>
                <p:nvPr/>
              </p:nvSpPr>
              <p:spPr bwMode="auto">
                <a:xfrm>
                  <a:off x="3152" y="1464"/>
                  <a:ext cx="1376" cy="139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4" name="Rectangle 5"/>
                <p:cNvSpPr>
                  <a:spLocks noChangeArrowheads="1"/>
                </p:cNvSpPr>
                <p:nvPr/>
              </p:nvSpPr>
              <p:spPr bwMode="auto">
                <a:xfrm>
                  <a:off x="3152" y="1461"/>
                  <a:ext cx="1376" cy="247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9" name="Rectangle 6"/>
                <p:cNvSpPr>
                  <a:spLocks noChangeArrowheads="1"/>
                </p:cNvSpPr>
                <p:nvPr/>
              </p:nvSpPr>
              <p:spPr bwMode="auto">
                <a:xfrm>
                  <a:off x="3257" y="1708"/>
                  <a:ext cx="1145" cy="684"/>
                </a:xfrm>
                <a:prstGeom prst="rect">
                  <a:avLst/>
                </a:prstGeom>
                <a:solidFill>
                  <a:srgbClr val="2F559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4" name="Freeform 7"/>
                <p:cNvSpPr/>
                <p:nvPr/>
              </p:nvSpPr>
              <p:spPr bwMode="auto">
                <a:xfrm>
                  <a:off x="3152" y="2392"/>
                  <a:ext cx="1352" cy="461"/>
                </a:xfrm>
                <a:custGeom>
                  <a:avLst/>
                  <a:gdLst>
                    <a:gd name="T0" fmla="*/ 0 w 504"/>
                    <a:gd name="T1" fmla="*/ 0 h 172"/>
                    <a:gd name="T2" fmla="*/ 252 w 504"/>
                    <a:gd name="T3" fmla="*/ 172 h 172"/>
                    <a:gd name="T4" fmla="*/ 504 w 504"/>
                    <a:gd name="T5" fmla="*/ 0 h 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04" h="172">
                      <a:moveTo>
                        <a:pt x="0" y="0"/>
                      </a:moveTo>
                      <a:cubicBezTo>
                        <a:pt x="0" y="46"/>
                        <a:pt x="113" y="172"/>
                        <a:pt x="252" y="172"/>
                      </a:cubicBezTo>
                      <a:cubicBezTo>
                        <a:pt x="391" y="172"/>
                        <a:pt x="504" y="46"/>
                        <a:pt x="504" y="0"/>
                      </a:cubicBezTo>
                    </a:path>
                  </a:pathLst>
                </a:custGeom>
                <a:gradFill flip="none" rotWithShape="1">
                  <a:gsLst>
                    <a:gs pos="33000">
                      <a:srgbClr val="2F5597"/>
                    </a:gs>
                    <a:gs pos="2000">
                      <a:schemeClr val="accent5">
                        <a:lumMod val="60000"/>
                        <a:lumOff val="4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 dirty="0"/>
                </a:p>
              </p:txBody>
            </p:sp>
            <p:sp>
              <p:nvSpPr>
                <p:cNvPr id="135" name="Freeform 8"/>
                <p:cNvSpPr/>
                <p:nvPr/>
              </p:nvSpPr>
              <p:spPr bwMode="auto">
                <a:xfrm>
                  <a:off x="3211" y="1724"/>
                  <a:ext cx="1237" cy="250"/>
                </a:xfrm>
                <a:custGeom>
                  <a:avLst/>
                  <a:gdLst>
                    <a:gd name="T0" fmla="*/ 17 w 461"/>
                    <a:gd name="T1" fmla="*/ 93 h 93"/>
                    <a:gd name="T2" fmla="*/ 1 w 461"/>
                    <a:gd name="T3" fmla="*/ 79 h 93"/>
                    <a:gd name="T4" fmla="*/ 14 w 461"/>
                    <a:gd name="T5" fmla="*/ 61 h 93"/>
                    <a:gd name="T6" fmla="*/ 442 w 461"/>
                    <a:gd name="T7" fmla="*/ 2 h 93"/>
                    <a:gd name="T8" fmla="*/ 460 w 461"/>
                    <a:gd name="T9" fmla="*/ 15 h 93"/>
                    <a:gd name="T10" fmla="*/ 446 w 461"/>
                    <a:gd name="T11" fmla="*/ 33 h 93"/>
                    <a:gd name="T12" fmla="*/ 19 w 461"/>
                    <a:gd name="T13" fmla="*/ 93 h 93"/>
                    <a:gd name="T14" fmla="*/ 17 w 461"/>
                    <a:gd name="T15" fmla="*/ 93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461" h="93">
                      <a:moveTo>
                        <a:pt x="17" y="93"/>
                      </a:moveTo>
                      <a:cubicBezTo>
                        <a:pt x="9" y="93"/>
                        <a:pt x="2" y="87"/>
                        <a:pt x="1" y="79"/>
                      </a:cubicBezTo>
                      <a:cubicBezTo>
                        <a:pt x="0" y="70"/>
                        <a:pt x="6" y="62"/>
                        <a:pt x="14" y="61"/>
                      </a:cubicBezTo>
                      <a:cubicBezTo>
                        <a:pt x="442" y="2"/>
                        <a:pt x="442" y="2"/>
                        <a:pt x="442" y="2"/>
                      </a:cubicBezTo>
                      <a:cubicBezTo>
                        <a:pt x="450" y="0"/>
                        <a:pt x="458" y="7"/>
                        <a:pt x="460" y="15"/>
                      </a:cubicBezTo>
                      <a:cubicBezTo>
                        <a:pt x="461" y="24"/>
                        <a:pt x="455" y="32"/>
                        <a:pt x="446" y="33"/>
                      </a:cubicBezTo>
                      <a:cubicBezTo>
                        <a:pt x="19" y="93"/>
                        <a:pt x="19" y="93"/>
                        <a:pt x="19" y="93"/>
                      </a:cubicBezTo>
                      <a:cubicBezTo>
                        <a:pt x="18" y="93"/>
                        <a:pt x="17" y="93"/>
                        <a:pt x="17" y="93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6" name="Freeform 9"/>
                <p:cNvSpPr/>
                <p:nvPr/>
              </p:nvSpPr>
              <p:spPr bwMode="auto">
                <a:xfrm>
                  <a:off x="3211" y="1925"/>
                  <a:ext cx="1237" cy="247"/>
                </a:xfrm>
                <a:custGeom>
                  <a:avLst/>
                  <a:gdLst>
                    <a:gd name="T0" fmla="*/ 17 w 461"/>
                    <a:gd name="T1" fmla="*/ 92 h 92"/>
                    <a:gd name="T2" fmla="*/ 1 w 461"/>
                    <a:gd name="T3" fmla="*/ 78 h 92"/>
                    <a:gd name="T4" fmla="*/ 14 w 461"/>
                    <a:gd name="T5" fmla="*/ 60 h 92"/>
                    <a:gd name="T6" fmla="*/ 442 w 461"/>
                    <a:gd name="T7" fmla="*/ 1 h 92"/>
                    <a:gd name="T8" fmla="*/ 460 w 461"/>
                    <a:gd name="T9" fmla="*/ 14 h 92"/>
                    <a:gd name="T10" fmla="*/ 446 w 461"/>
                    <a:gd name="T11" fmla="*/ 33 h 92"/>
                    <a:gd name="T12" fmla="*/ 19 w 461"/>
                    <a:gd name="T13" fmla="*/ 92 h 92"/>
                    <a:gd name="T14" fmla="*/ 17 w 461"/>
                    <a:gd name="T15" fmla="*/ 92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461" h="92">
                      <a:moveTo>
                        <a:pt x="17" y="92"/>
                      </a:moveTo>
                      <a:cubicBezTo>
                        <a:pt x="9" y="92"/>
                        <a:pt x="2" y="86"/>
                        <a:pt x="1" y="78"/>
                      </a:cubicBezTo>
                      <a:cubicBezTo>
                        <a:pt x="0" y="69"/>
                        <a:pt x="6" y="61"/>
                        <a:pt x="14" y="60"/>
                      </a:cubicBezTo>
                      <a:cubicBezTo>
                        <a:pt x="442" y="1"/>
                        <a:pt x="442" y="1"/>
                        <a:pt x="442" y="1"/>
                      </a:cubicBezTo>
                      <a:cubicBezTo>
                        <a:pt x="450" y="0"/>
                        <a:pt x="458" y="6"/>
                        <a:pt x="460" y="14"/>
                      </a:cubicBezTo>
                      <a:cubicBezTo>
                        <a:pt x="461" y="23"/>
                        <a:pt x="455" y="31"/>
                        <a:pt x="446" y="33"/>
                      </a:cubicBezTo>
                      <a:cubicBezTo>
                        <a:pt x="19" y="92"/>
                        <a:pt x="19" y="92"/>
                        <a:pt x="19" y="92"/>
                      </a:cubicBezTo>
                      <a:cubicBezTo>
                        <a:pt x="18" y="92"/>
                        <a:pt x="17" y="92"/>
                        <a:pt x="17" y="92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7" name="Freeform 10"/>
                <p:cNvSpPr/>
                <p:nvPr/>
              </p:nvSpPr>
              <p:spPr bwMode="auto">
                <a:xfrm>
                  <a:off x="3211" y="2124"/>
                  <a:ext cx="1237" cy="246"/>
                </a:xfrm>
                <a:custGeom>
                  <a:avLst/>
                  <a:gdLst>
                    <a:gd name="T0" fmla="*/ 17 w 461"/>
                    <a:gd name="T1" fmla="*/ 92 h 92"/>
                    <a:gd name="T2" fmla="*/ 1 w 461"/>
                    <a:gd name="T3" fmla="*/ 78 h 92"/>
                    <a:gd name="T4" fmla="*/ 14 w 461"/>
                    <a:gd name="T5" fmla="*/ 60 h 92"/>
                    <a:gd name="T6" fmla="*/ 442 w 461"/>
                    <a:gd name="T7" fmla="*/ 1 h 92"/>
                    <a:gd name="T8" fmla="*/ 460 w 461"/>
                    <a:gd name="T9" fmla="*/ 15 h 92"/>
                    <a:gd name="T10" fmla="*/ 446 w 461"/>
                    <a:gd name="T11" fmla="*/ 33 h 92"/>
                    <a:gd name="T12" fmla="*/ 19 w 461"/>
                    <a:gd name="T13" fmla="*/ 92 h 92"/>
                    <a:gd name="T14" fmla="*/ 17 w 461"/>
                    <a:gd name="T15" fmla="*/ 92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461" h="92">
                      <a:moveTo>
                        <a:pt x="17" y="92"/>
                      </a:moveTo>
                      <a:cubicBezTo>
                        <a:pt x="9" y="92"/>
                        <a:pt x="2" y="86"/>
                        <a:pt x="1" y="78"/>
                      </a:cubicBezTo>
                      <a:cubicBezTo>
                        <a:pt x="0" y="70"/>
                        <a:pt x="6" y="62"/>
                        <a:pt x="14" y="60"/>
                      </a:cubicBezTo>
                      <a:cubicBezTo>
                        <a:pt x="442" y="1"/>
                        <a:pt x="442" y="1"/>
                        <a:pt x="442" y="1"/>
                      </a:cubicBezTo>
                      <a:cubicBezTo>
                        <a:pt x="450" y="0"/>
                        <a:pt x="458" y="6"/>
                        <a:pt x="460" y="15"/>
                      </a:cubicBezTo>
                      <a:cubicBezTo>
                        <a:pt x="461" y="23"/>
                        <a:pt x="455" y="31"/>
                        <a:pt x="446" y="33"/>
                      </a:cubicBezTo>
                      <a:cubicBezTo>
                        <a:pt x="19" y="92"/>
                        <a:pt x="19" y="92"/>
                        <a:pt x="19" y="92"/>
                      </a:cubicBezTo>
                      <a:cubicBezTo>
                        <a:pt x="18" y="92"/>
                        <a:pt x="17" y="92"/>
                        <a:pt x="17" y="92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sp>
            <p:nvSpPr>
              <p:cNvPr id="121" name="Freeform 29"/>
              <p:cNvSpPr>
                <a:spLocks noEditPoints="1"/>
              </p:cNvSpPr>
              <p:nvPr/>
            </p:nvSpPr>
            <p:spPr bwMode="auto">
              <a:xfrm>
                <a:off x="3416300" y="-3752850"/>
                <a:ext cx="5359400" cy="6191250"/>
              </a:xfrm>
              <a:custGeom>
                <a:avLst/>
                <a:gdLst>
                  <a:gd name="T0" fmla="*/ 638 w 1263"/>
                  <a:gd name="T1" fmla="*/ 68 h 1459"/>
                  <a:gd name="T2" fmla="*/ 1195 w 1263"/>
                  <a:gd name="T3" fmla="*/ 646 h 1459"/>
                  <a:gd name="T4" fmla="*/ 1053 w 1263"/>
                  <a:gd name="T5" fmla="*/ 1008 h 1459"/>
                  <a:gd name="T6" fmla="*/ 952 w 1263"/>
                  <a:gd name="T7" fmla="*/ 1248 h 1459"/>
                  <a:gd name="T8" fmla="*/ 884 w 1263"/>
                  <a:gd name="T9" fmla="*/ 1391 h 1459"/>
                  <a:gd name="T10" fmla="*/ 632 w 1263"/>
                  <a:gd name="T11" fmla="*/ 1391 h 1459"/>
                  <a:gd name="T12" fmla="*/ 380 w 1263"/>
                  <a:gd name="T13" fmla="*/ 1391 h 1459"/>
                  <a:gd name="T14" fmla="*/ 311 w 1263"/>
                  <a:gd name="T15" fmla="*/ 1248 h 1459"/>
                  <a:gd name="T16" fmla="*/ 210 w 1263"/>
                  <a:gd name="T17" fmla="*/ 1008 h 1459"/>
                  <a:gd name="T18" fmla="*/ 68 w 1263"/>
                  <a:gd name="T19" fmla="*/ 646 h 1459"/>
                  <a:gd name="T20" fmla="*/ 632 w 1263"/>
                  <a:gd name="T21" fmla="*/ 68 h 1459"/>
                  <a:gd name="T22" fmla="*/ 638 w 1263"/>
                  <a:gd name="T23" fmla="*/ 68 h 1459"/>
                  <a:gd name="T24" fmla="*/ 638 w 1263"/>
                  <a:gd name="T25" fmla="*/ 0 h 1459"/>
                  <a:gd name="T26" fmla="*/ 638 w 1263"/>
                  <a:gd name="T27" fmla="*/ 68 h 1459"/>
                  <a:gd name="T28" fmla="*/ 638 w 1263"/>
                  <a:gd name="T29" fmla="*/ 0 h 1459"/>
                  <a:gd name="T30" fmla="*/ 631 w 1263"/>
                  <a:gd name="T31" fmla="*/ 0 h 1459"/>
                  <a:gd name="T32" fmla="*/ 439 w 1263"/>
                  <a:gd name="T33" fmla="*/ 31 h 1459"/>
                  <a:gd name="T34" fmla="*/ 233 w 1263"/>
                  <a:gd name="T35" fmla="*/ 135 h 1459"/>
                  <a:gd name="T36" fmla="*/ 67 w 1263"/>
                  <a:gd name="T37" fmla="*/ 336 h 1459"/>
                  <a:gd name="T38" fmla="*/ 0 w 1263"/>
                  <a:gd name="T39" fmla="*/ 646 h 1459"/>
                  <a:gd name="T40" fmla="*/ 159 w 1263"/>
                  <a:gd name="T41" fmla="*/ 1053 h 1459"/>
                  <a:gd name="T42" fmla="*/ 239 w 1263"/>
                  <a:gd name="T43" fmla="*/ 1188 h 1459"/>
                  <a:gd name="T44" fmla="*/ 245 w 1263"/>
                  <a:gd name="T45" fmla="*/ 1233 h 1459"/>
                  <a:gd name="T46" fmla="*/ 245 w 1263"/>
                  <a:gd name="T47" fmla="*/ 1233 h 1459"/>
                  <a:gd name="T48" fmla="*/ 244 w 1263"/>
                  <a:gd name="T49" fmla="*/ 1236 h 1459"/>
                  <a:gd name="T50" fmla="*/ 273 w 1263"/>
                  <a:gd name="T51" fmla="*/ 1399 h 1459"/>
                  <a:gd name="T52" fmla="*/ 369 w 1263"/>
                  <a:gd name="T53" fmla="*/ 1458 h 1459"/>
                  <a:gd name="T54" fmla="*/ 374 w 1263"/>
                  <a:gd name="T55" fmla="*/ 1459 h 1459"/>
                  <a:gd name="T56" fmla="*/ 380 w 1263"/>
                  <a:gd name="T57" fmla="*/ 1459 h 1459"/>
                  <a:gd name="T58" fmla="*/ 632 w 1263"/>
                  <a:gd name="T59" fmla="*/ 1459 h 1459"/>
                  <a:gd name="T60" fmla="*/ 884 w 1263"/>
                  <a:gd name="T61" fmla="*/ 1459 h 1459"/>
                  <a:gd name="T62" fmla="*/ 889 w 1263"/>
                  <a:gd name="T63" fmla="*/ 1459 h 1459"/>
                  <a:gd name="T64" fmla="*/ 895 w 1263"/>
                  <a:gd name="T65" fmla="*/ 1458 h 1459"/>
                  <a:gd name="T66" fmla="*/ 991 w 1263"/>
                  <a:gd name="T67" fmla="*/ 1399 h 1459"/>
                  <a:gd name="T68" fmla="*/ 1019 w 1263"/>
                  <a:gd name="T69" fmla="*/ 1236 h 1459"/>
                  <a:gd name="T70" fmla="*/ 1018 w 1263"/>
                  <a:gd name="T71" fmla="*/ 1233 h 1459"/>
                  <a:gd name="T72" fmla="*/ 1018 w 1263"/>
                  <a:gd name="T73" fmla="*/ 1232 h 1459"/>
                  <a:gd name="T74" fmla="*/ 1024 w 1263"/>
                  <a:gd name="T75" fmla="*/ 1187 h 1459"/>
                  <a:gd name="T76" fmla="*/ 1104 w 1263"/>
                  <a:gd name="T77" fmla="*/ 1053 h 1459"/>
                  <a:gd name="T78" fmla="*/ 1263 w 1263"/>
                  <a:gd name="T79" fmla="*/ 646 h 1459"/>
                  <a:gd name="T80" fmla="*/ 1035 w 1263"/>
                  <a:gd name="T81" fmla="*/ 138 h 1459"/>
                  <a:gd name="T82" fmla="*/ 638 w 1263"/>
                  <a:gd name="T83" fmla="*/ 0 h 14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263" h="1459">
                    <a:moveTo>
                      <a:pt x="638" y="68"/>
                    </a:moveTo>
                    <a:cubicBezTo>
                      <a:pt x="841" y="68"/>
                      <a:pt x="1195" y="203"/>
                      <a:pt x="1195" y="646"/>
                    </a:cubicBezTo>
                    <a:cubicBezTo>
                      <a:pt x="1195" y="744"/>
                      <a:pt x="1180" y="863"/>
                      <a:pt x="1053" y="1008"/>
                    </a:cubicBezTo>
                    <a:cubicBezTo>
                      <a:pt x="925" y="1154"/>
                      <a:pt x="952" y="1248"/>
                      <a:pt x="952" y="1248"/>
                    </a:cubicBezTo>
                    <a:cubicBezTo>
                      <a:pt x="952" y="1248"/>
                      <a:pt x="976" y="1376"/>
                      <a:pt x="884" y="1391"/>
                    </a:cubicBezTo>
                    <a:cubicBezTo>
                      <a:pt x="632" y="1391"/>
                      <a:pt x="632" y="1391"/>
                      <a:pt x="632" y="1391"/>
                    </a:cubicBezTo>
                    <a:cubicBezTo>
                      <a:pt x="380" y="1391"/>
                      <a:pt x="380" y="1391"/>
                      <a:pt x="380" y="1391"/>
                    </a:cubicBezTo>
                    <a:cubicBezTo>
                      <a:pt x="288" y="1376"/>
                      <a:pt x="311" y="1248"/>
                      <a:pt x="311" y="1248"/>
                    </a:cubicBezTo>
                    <a:cubicBezTo>
                      <a:pt x="311" y="1248"/>
                      <a:pt x="337" y="1155"/>
                      <a:pt x="210" y="1008"/>
                    </a:cubicBezTo>
                    <a:cubicBezTo>
                      <a:pt x="75" y="851"/>
                      <a:pt x="68" y="744"/>
                      <a:pt x="68" y="646"/>
                    </a:cubicBezTo>
                    <a:cubicBezTo>
                      <a:pt x="68" y="195"/>
                      <a:pt x="430" y="71"/>
                      <a:pt x="632" y="68"/>
                    </a:cubicBezTo>
                    <a:cubicBezTo>
                      <a:pt x="634" y="68"/>
                      <a:pt x="636" y="68"/>
                      <a:pt x="638" y="68"/>
                    </a:cubicBezTo>
                    <a:moveTo>
                      <a:pt x="638" y="0"/>
                    </a:moveTo>
                    <a:cubicBezTo>
                      <a:pt x="638" y="68"/>
                      <a:pt x="638" y="68"/>
                      <a:pt x="638" y="68"/>
                    </a:cubicBezTo>
                    <a:cubicBezTo>
                      <a:pt x="638" y="0"/>
                      <a:pt x="638" y="0"/>
                      <a:pt x="638" y="0"/>
                    </a:cubicBezTo>
                    <a:cubicBezTo>
                      <a:pt x="635" y="0"/>
                      <a:pt x="633" y="0"/>
                      <a:pt x="631" y="0"/>
                    </a:cubicBezTo>
                    <a:cubicBezTo>
                      <a:pt x="568" y="1"/>
                      <a:pt x="502" y="12"/>
                      <a:pt x="439" y="31"/>
                    </a:cubicBezTo>
                    <a:cubicBezTo>
                      <a:pt x="362" y="54"/>
                      <a:pt x="293" y="89"/>
                      <a:pt x="233" y="135"/>
                    </a:cubicBezTo>
                    <a:cubicBezTo>
                      <a:pt x="162" y="189"/>
                      <a:pt x="106" y="257"/>
                      <a:pt x="67" y="336"/>
                    </a:cubicBezTo>
                    <a:cubicBezTo>
                      <a:pt x="23" y="426"/>
                      <a:pt x="0" y="530"/>
                      <a:pt x="0" y="646"/>
                    </a:cubicBezTo>
                    <a:cubicBezTo>
                      <a:pt x="0" y="759"/>
                      <a:pt x="12" y="882"/>
                      <a:pt x="159" y="1053"/>
                    </a:cubicBezTo>
                    <a:cubicBezTo>
                      <a:pt x="210" y="1112"/>
                      <a:pt x="231" y="1159"/>
                      <a:pt x="239" y="1188"/>
                    </a:cubicBezTo>
                    <a:cubicBezTo>
                      <a:pt x="247" y="1214"/>
                      <a:pt x="245" y="1230"/>
                      <a:pt x="245" y="1233"/>
                    </a:cubicBezTo>
                    <a:cubicBezTo>
                      <a:pt x="245" y="1233"/>
                      <a:pt x="245" y="1233"/>
                      <a:pt x="245" y="1233"/>
                    </a:cubicBezTo>
                    <a:cubicBezTo>
                      <a:pt x="244" y="1236"/>
                      <a:pt x="244" y="1236"/>
                      <a:pt x="244" y="1236"/>
                    </a:cubicBezTo>
                    <a:cubicBezTo>
                      <a:pt x="241" y="1252"/>
                      <a:pt x="229" y="1336"/>
                      <a:pt x="273" y="1399"/>
                    </a:cubicBezTo>
                    <a:cubicBezTo>
                      <a:pt x="295" y="1431"/>
                      <a:pt x="328" y="1451"/>
                      <a:pt x="369" y="1458"/>
                    </a:cubicBezTo>
                    <a:cubicBezTo>
                      <a:pt x="374" y="1459"/>
                      <a:pt x="374" y="1459"/>
                      <a:pt x="374" y="1459"/>
                    </a:cubicBezTo>
                    <a:cubicBezTo>
                      <a:pt x="380" y="1459"/>
                      <a:pt x="380" y="1459"/>
                      <a:pt x="380" y="1459"/>
                    </a:cubicBezTo>
                    <a:cubicBezTo>
                      <a:pt x="632" y="1459"/>
                      <a:pt x="632" y="1459"/>
                      <a:pt x="632" y="1459"/>
                    </a:cubicBezTo>
                    <a:cubicBezTo>
                      <a:pt x="884" y="1459"/>
                      <a:pt x="884" y="1459"/>
                      <a:pt x="884" y="1459"/>
                    </a:cubicBezTo>
                    <a:cubicBezTo>
                      <a:pt x="889" y="1459"/>
                      <a:pt x="889" y="1459"/>
                      <a:pt x="889" y="1459"/>
                    </a:cubicBezTo>
                    <a:cubicBezTo>
                      <a:pt x="895" y="1458"/>
                      <a:pt x="895" y="1458"/>
                      <a:pt x="895" y="1458"/>
                    </a:cubicBezTo>
                    <a:cubicBezTo>
                      <a:pt x="935" y="1451"/>
                      <a:pt x="968" y="1431"/>
                      <a:pt x="991" y="1399"/>
                    </a:cubicBezTo>
                    <a:cubicBezTo>
                      <a:pt x="1035" y="1336"/>
                      <a:pt x="1022" y="1252"/>
                      <a:pt x="1019" y="1236"/>
                    </a:cubicBezTo>
                    <a:cubicBezTo>
                      <a:pt x="1018" y="1233"/>
                      <a:pt x="1018" y="1233"/>
                      <a:pt x="1018" y="1233"/>
                    </a:cubicBezTo>
                    <a:cubicBezTo>
                      <a:pt x="1018" y="1232"/>
                      <a:pt x="1018" y="1232"/>
                      <a:pt x="1018" y="1232"/>
                    </a:cubicBezTo>
                    <a:cubicBezTo>
                      <a:pt x="1018" y="1229"/>
                      <a:pt x="1016" y="1213"/>
                      <a:pt x="1024" y="1187"/>
                    </a:cubicBezTo>
                    <a:cubicBezTo>
                      <a:pt x="1032" y="1158"/>
                      <a:pt x="1052" y="1112"/>
                      <a:pt x="1104" y="1053"/>
                    </a:cubicBezTo>
                    <a:cubicBezTo>
                      <a:pt x="1244" y="893"/>
                      <a:pt x="1263" y="758"/>
                      <a:pt x="1263" y="646"/>
                    </a:cubicBezTo>
                    <a:cubicBezTo>
                      <a:pt x="1263" y="374"/>
                      <a:pt x="1139" y="219"/>
                      <a:pt x="1035" y="138"/>
                    </a:cubicBezTo>
                    <a:cubicBezTo>
                      <a:pt x="925" y="51"/>
                      <a:pt x="776" y="0"/>
                      <a:pt x="638" y="0"/>
                    </a:cubicBezTo>
                    <a:close/>
                  </a:path>
                </a:pathLst>
              </a:custGeom>
              <a:solidFill>
                <a:srgbClr val="2F559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/>
              </a:p>
            </p:txBody>
          </p:sp>
        </p:grpSp>
        <p:pic>
          <p:nvPicPr>
            <p:cNvPr id="149" name="图片 148"/>
            <p:cNvPicPr>
              <a:picLocks noChangeAspect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Chalk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41641" y="4179051"/>
              <a:ext cx="822782" cy="822782"/>
            </a:xfrm>
            <a:prstGeom prst="rect">
              <a:avLst/>
            </a:prstGeom>
          </p:spPr>
        </p:pic>
        <p:pic>
          <p:nvPicPr>
            <p:cNvPr id="150" name="图片 149"/>
            <p:cNvPicPr>
              <a:picLocks noChangeAspect="1"/>
            </p:cNvPicPr>
            <p:nvPr/>
          </p:nvPicPr>
          <p:blipFill>
            <a:blip r:embed="rId4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Chalk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31833" y="2450762"/>
              <a:ext cx="647832" cy="647832"/>
            </a:xfrm>
            <a:prstGeom prst="rect">
              <a:avLst/>
            </a:prstGeom>
          </p:spPr>
        </p:pic>
        <p:pic>
          <p:nvPicPr>
            <p:cNvPr id="151" name="图片 150"/>
            <p:cNvPicPr>
              <a:picLocks noChangeAspect="1"/>
            </p:cNvPicPr>
            <p:nvPr/>
          </p:nvPicPr>
          <p:blipFill>
            <a:blip r:embed="rId6" cstate="print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artisticChalkSketch/>
                      </a14:imgEffect>
                      <a14:imgEffect>
                        <a14:colorTemperature colorTemp="11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64085" y="3327566"/>
              <a:ext cx="583328" cy="583328"/>
            </a:xfrm>
            <a:prstGeom prst="rect">
              <a:avLst/>
            </a:prstGeom>
          </p:spPr>
        </p:pic>
        <p:pic>
          <p:nvPicPr>
            <p:cNvPr id="152" name="图片 151"/>
            <p:cNvPicPr>
              <a:picLocks noChangeAspect="1"/>
            </p:cNvPicPr>
            <p:nvPr/>
          </p:nvPicPr>
          <p:blipFill>
            <a:blip r:embed="rId8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artisticChalk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91318" y="1493489"/>
              <a:ext cx="658596" cy="658596"/>
            </a:xfrm>
            <a:prstGeom prst="rect">
              <a:avLst/>
            </a:prstGeom>
          </p:spPr>
        </p:pic>
      </p:grpSp>
      <p:grpSp>
        <p:nvGrpSpPr>
          <p:cNvPr id="3" name="组合 2"/>
          <p:cNvGrpSpPr/>
          <p:nvPr/>
        </p:nvGrpSpPr>
        <p:grpSpPr>
          <a:xfrm>
            <a:off x="345440" y="2924175"/>
            <a:ext cx="4058285" cy="220980"/>
            <a:chOff x="1660364" y="2063703"/>
            <a:chExt cx="4866971" cy="221240"/>
          </a:xfrm>
        </p:grpSpPr>
        <p:cxnSp>
          <p:nvCxnSpPr>
            <p:cNvPr id="138" name="直接连接符 137"/>
            <p:cNvCxnSpPr/>
            <p:nvPr/>
          </p:nvCxnSpPr>
          <p:spPr>
            <a:xfrm flipH="1">
              <a:off x="1660364" y="2066558"/>
              <a:ext cx="4704346" cy="0"/>
            </a:xfrm>
            <a:prstGeom prst="line">
              <a:avLst/>
            </a:prstGeom>
            <a:ln w="3175">
              <a:solidFill>
                <a:srgbClr val="2F559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直接连接符 152"/>
            <p:cNvCxnSpPr/>
            <p:nvPr/>
          </p:nvCxnSpPr>
          <p:spPr>
            <a:xfrm flipH="1" flipV="1">
              <a:off x="6369077" y="2063703"/>
              <a:ext cx="158258" cy="221240"/>
            </a:xfrm>
            <a:prstGeom prst="line">
              <a:avLst/>
            </a:prstGeom>
            <a:ln w="3175">
              <a:solidFill>
                <a:srgbClr val="2F559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图片 3" descr="~_T5RM[)IIYU4WN7O_G4E_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75590" y="1684655"/>
            <a:ext cx="4013835" cy="1150620"/>
          </a:xfrm>
          <a:prstGeom prst="rect">
            <a:avLst/>
          </a:prstGeom>
        </p:spPr>
      </p:pic>
      <p:pic>
        <p:nvPicPr>
          <p:cNvPr id="17" name="图片 16" descr="U3LX8CI9V0]7C7}O~O_D_74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35915" y="4422775"/>
            <a:ext cx="3892550" cy="1431925"/>
          </a:xfrm>
          <a:prstGeom prst="rect">
            <a:avLst/>
          </a:prstGeom>
        </p:spPr>
      </p:pic>
      <p:pic>
        <p:nvPicPr>
          <p:cNvPr id="19" name="图片 18" descr="7YNOE6CYG0BFVZ~IG33Z8D6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626985" y="1945640"/>
            <a:ext cx="4358640" cy="1962150"/>
          </a:xfrm>
          <a:prstGeom prst="rect">
            <a:avLst/>
          </a:prstGeom>
        </p:spPr>
      </p:pic>
      <p:pic>
        <p:nvPicPr>
          <p:cNvPr id="21" name="图片 20" descr="4{X}ENHI8V}~09N2XO0[LS0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764145" y="4792980"/>
            <a:ext cx="3540125" cy="102679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280795" y="1076325"/>
            <a:ext cx="2002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菜单界面和框架</a:t>
            </a:r>
            <a:endParaRPr lang="zh-CN" altLang="en-US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985520" y="3413125"/>
            <a:ext cx="22383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dirty="0" smtClean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查看当前城市天气</a:t>
            </a:r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7977505" y="1179195"/>
            <a:ext cx="28860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dirty="0" smtClean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未来城市五天内天气情况</a:t>
            </a:r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8141970" y="4297045"/>
            <a:ext cx="31623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dirty="0" smtClean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查看其他城市及保存当前城市</a:t>
            </a:r>
            <a:endParaRPr lang="zh-CN" altLang="en-US"/>
          </a:p>
        </p:txBody>
      </p:sp>
    </p:spTree>
  </p:cSld>
  <p:clrMapOvr>
    <a:masterClrMapping/>
  </p:clrMapOvr>
  <p:transition spd="slow" advClick="0" advTm="6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8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7" presetClass="entr" presetSubtype="2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7" presetClass="entr" presetSubtype="2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25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25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25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25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7" presetClass="entr" presetSubtype="2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25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25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25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25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7" presetClass="entr" presetSubtype="2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25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25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25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25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4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2339067" y="457843"/>
            <a:ext cx="7116682" cy="166589"/>
            <a:chOff x="2339067" y="457843"/>
            <a:chExt cx="7116682" cy="166589"/>
          </a:xfrm>
        </p:grpSpPr>
        <p:grpSp>
          <p:nvGrpSpPr>
            <p:cNvPr id="3" name="组合 2"/>
            <p:cNvGrpSpPr/>
            <p:nvPr/>
          </p:nvGrpSpPr>
          <p:grpSpPr>
            <a:xfrm>
              <a:off x="2339067" y="457843"/>
              <a:ext cx="1828586" cy="136906"/>
              <a:chOff x="2989063" y="523944"/>
              <a:chExt cx="1828586" cy="136906"/>
            </a:xfrm>
          </p:grpSpPr>
          <p:sp>
            <p:nvSpPr>
              <p:cNvPr id="10" name="椭圆 9"/>
              <p:cNvSpPr/>
              <p:nvPr/>
            </p:nvSpPr>
            <p:spPr>
              <a:xfrm flipH="1">
                <a:off x="3528429" y="548763"/>
                <a:ext cx="95079" cy="95079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椭圆 10"/>
              <p:cNvSpPr/>
              <p:nvPr/>
            </p:nvSpPr>
            <p:spPr>
              <a:xfrm>
                <a:off x="4092608" y="532880"/>
                <a:ext cx="119035" cy="119035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" name="椭圆 11"/>
              <p:cNvSpPr/>
              <p:nvPr/>
            </p:nvSpPr>
            <p:spPr>
              <a:xfrm>
                <a:off x="4680743" y="523944"/>
                <a:ext cx="136906" cy="136906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椭圆 12"/>
              <p:cNvSpPr/>
              <p:nvPr/>
            </p:nvSpPr>
            <p:spPr>
              <a:xfrm flipH="1">
                <a:off x="2989063" y="561170"/>
                <a:ext cx="70266" cy="70266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" name="组合 3"/>
            <p:cNvGrpSpPr/>
            <p:nvPr/>
          </p:nvGrpSpPr>
          <p:grpSpPr>
            <a:xfrm flipH="1">
              <a:off x="7627163" y="487526"/>
              <a:ext cx="1828586" cy="136906"/>
              <a:chOff x="2989063" y="523944"/>
              <a:chExt cx="1828586" cy="136906"/>
            </a:xfrm>
          </p:grpSpPr>
          <p:sp>
            <p:nvSpPr>
              <p:cNvPr id="6" name="椭圆 5"/>
              <p:cNvSpPr/>
              <p:nvPr/>
            </p:nvSpPr>
            <p:spPr>
              <a:xfrm flipH="1">
                <a:off x="3528429" y="548763"/>
                <a:ext cx="95079" cy="95079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4092608" y="532880"/>
                <a:ext cx="119035" cy="119035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椭圆 7"/>
              <p:cNvSpPr/>
              <p:nvPr/>
            </p:nvSpPr>
            <p:spPr>
              <a:xfrm>
                <a:off x="4680743" y="523944"/>
                <a:ext cx="136906" cy="136906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椭圆 8"/>
              <p:cNvSpPr/>
              <p:nvPr/>
            </p:nvSpPr>
            <p:spPr>
              <a:xfrm flipH="1">
                <a:off x="2989063" y="561170"/>
                <a:ext cx="70266" cy="70266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5" name="文本框 4"/>
          <p:cNvSpPr txBox="1"/>
          <p:nvPr/>
        </p:nvSpPr>
        <p:spPr>
          <a:xfrm>
            <a:off x="4152348" y="295936"/>
            <a:ext cx="36118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600" dirty="0">
                <a:solidFill>
                  <a:srgbClr val="2F5597"/>
                </a:solidFill>
                <a:latin typeface="汉仪菱心体简" panose="02010609000101010101" pitchFamily="49" charset="-122"/>
                <a:ea typeface="汉仪菱心体简" panose="02010609000101010101" pitchFamily="49" charset="-122"/>
              </a:rPr>
              <a:t>程序运行及结果展示</a:t>
            </a:r>
            <a:endParaRPr lang="zh-CN" altLang="en-US" sz="2400" spc="600" dirty="0">
              <a:solidFill>
                <a:srgbClr val="2F5597"/>
              </a:solidFill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0" y="5245768"/>
            <a:ext cx="12192000" cy="1612232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1862013" y="5574830"/>
            <a:ext cx="954107" cy="954107"/>
            <a:chOff x="312821" y="5480384"/>
            <a:chExt cx="1143000" cy="1143000"/>
          </a:xfrm>
        </p:grpSpPr>
        <p:sp>
          <p:nvSpPr>
            <p:cNvPr id="23" name="椭圆 22"/>
            <p:cNvSpPr/>
            <p:nvPr/>
          </p:nvSpPr>
          <p:spPr>
            <a:xfrm>
              <a:off x="312821" y="5480384"/>
              <a:ext cx="1143000" cy="1143000"/>
            </a:xfrm>
            <a:prstGeom prst="ellipse">
              <a:avLst/>
            </a:prstGeom>
            <a:solidFill>
              <a:srgbClr val="2F5597"/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24" name="图片 23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9337" y="5615740"/>
              <a:ext cx="749968" cy="749968"/>
            </a:xfrm>
            <a:prstGeom prst="rect">
              <a:avLst/>
            </a:prstGeom>
          </p:spPr>
        </p:pic>
      </p:grpSp>
      <p:sp>
        <p:nvSpPr>
          <p:cNvPr id="26" name="文本框 25"/>
          <p:cNvSpPr txBox="1"/>
          <p:nvPr/>
        </p:nvSpPr>
        <p:spPr>
          <a:xfrm>
            <a:off x="7183614" y="5672666"/>
            <a:ext cx="3098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/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279" name="组合 1278"/>
          <p:cNvGrpSpPr/>
          <p:nvPr/>
        </p:nvGrpSpPr>
        <p:grpSpPr>
          <a:xfrm>
            <a:off x="4737735" y="1268095"/>
            <a:ext cx="893445" cy="387985"/>
            <a:chOff x="2084388" y="1965325"/>
            <a:chExt cx="669925" cy="742950"/>
          </a:xfrm>
          <a:solidFill>
            <a:schemeClr val="tx1"/>
          </a:solidFill>
        </p:grpSpPr>
        <p:sp>
          <p:nvSpPr>
            <p:cNvPr id="12811" name="Freeform 523"/>
            <p:cNvSpPr/>
            <p:nvPr/>
          </p:nvSpPr>
          <p:spPr bwMode="auto">
            <a:xfrm>
              <a:off x="2165351" y="2058988"/>
              <a:ext cx="85725" cy="117475"/>
            </a:xfrm>
            <a:custGeom>
              <a:avLst/>
              <a:gdLst/>
              <a:ahLst/>
              <a:cxnLst>
                <a:cxn ang="0">
                  <a:pos x="209" y="0"/>
                </a:cxn>
                <a:cxn ang="0">
                  <a:pos x="209" y="0"/>
                </a:cxn>
                <a:cxn ang="0">
                  <a:pos x="202" y="2"/>
                </a:cxn>
                <a:cxn ang="0">
                  <a:pos x="197" y="5"/>
                </a:cxn>
                <a:cxn ang="0">
                  <a:pos x="192" y="9"/>
                </a:cxn>
                <a:cxn ang="0">
                  <a:pos x="187" y="14"/>
                </a:cxn>
                <a:cxn ang="0">
                  <a:pos x="178" y="24"/>
                </a:cxn>
                <a:cxn ang="0">
                  <a:pos x="170" y="36"/>
                </a:cxn>
                <a:cxn ang="0">
                  <a:pos x="170" y="36"/>
                </a:cxn>
                <a:cxn ang="0">
                  <a:pos x="153" y="58"/>
                </a:cxn>
                <a:cxn ang="0">
                  <a:pos x="136" y="82"/>
                </a:cxn>
                <a:cxn ang="0">
                  <a:pos x="99" y="126"/>
                </a:cxn>
                <a:cxn ang="0">
                  <a:pos x="99" y="126"/>
                </a:cxn>
                <a:cxn ang="0">
                  <a:pos x="68" y="166"/>
                </a:cxn>
                <a:cxn ang="0">
                  <a:pos x="52" y="185"/>
                </a:cxn>
                <a:cxn ang="0">
                  <a:pos x="39" y="206"/>
                </a:cxn>
                <a:cxn ang="0">
                  <a:pos x="39" y="206"/>
                </a:cxn>
                <a:cxn ang="0">
                  <a:pos x="26" y="226"/>
                </a:cxn>
                <a:cxn ang="0">
                  <a:pos x="14" y="245"/>
                </a:cxn>
                <a:cxn ang="0">
                  <a:pos x="9" y="257"/>
                </a:cxn>
                <a:cxn ang="0">
                  <a:pos x="4" y="268"/>
                </a:cxn>
                <a:cxn ang="0">
                  <a:pos x="1" y="279"/>
                </a:cxn>
                <a:cxn ang="0">
                  <a:pos x="0" y="290"/>
                </a:cxn>
                <a:cxn ang="0">
                  <a:pos x="0" y="290"/>
                </a:cxn>
                <a:cxn ang="0">
                  <a:pos x="0" y="293"/>
                </a:cxn>
                <a:cxn ang="0">
                  <a:pos x="1" y="294"/>
                </a:cxn>
                <a:cxn ang="0">
                  <a:pos x="2" y="295"/>
                </a:cxn>
                <a:cxn ang="0">
                  <a:pos x="5" y="296"/>
                </a:cxn>
                <a:cxn ang="0">
                  <a:pos x="9" y="294"/>
                </a:cxn>
                <a:cxn ang="0">
                  <a:pos x="10" y="293"/>
                </a:cxn>
                <a:cxn ang="0">
                  <a:pos x="10" y="290"/>
                </a:cxn>
                <a:cxn ang="0">
                  <a:pos x="10" y="290"/>
                </a:cxn>
                <a:cxn ang="0">
                  <a:pos x="13" y="279"/>
                </a:cxn>
                <a:cxn ang="0">
                  <a:pos x="15" y="269"/>
                </a:cxn>
                <a:cxn ang="0">
                  <a:pos x="19" y="260"/>
                </a:cxn>
                <a:cxn ang="0">
                  <a:pos x="25" y="249"/>
                </a:cxn>
                <a:cxn ang="0">
                  <a:pos x="36" y="230"/>
                </a:cxn>
                <a:cxn ang="0">
                  <a:pos x="48" y="211"/>
                </a:cxn>
                <a:cxn ang="0">
                  <a:pos x="48" y="211"/>
                </a:cxn>
                <a:cxn ang="0">
                  <a:pos x="62" y="192"/>
                </a:cxn>
                <a:cxn ang="0">
                  <a:pos x="77" y="172"/>
                </a:cxn>
                <a:cxn ang="0">
                  <a:pos x="107" y="134"/>
                </a:cxn>
                <a:cxn ang="0">
                  <a:pos x="107" y="134"/>
                </a:cxn>
                <a:cxn ang="0">
                  <a:pos x="121" y="117"/>
                </a:cxn>
                <a:cxn ang="0">
                  <a:pos x="136" y="99"/>
                </a:cxn>
                <a:cxn ang="0">
                  <a:pos x="163" y="62"/>
                </a:cxn>
                <a:cxn ang="0">
                  <a:pos x="163" y="62"/>
                </a:cxn>
                <a:cxn ang="0">
                  <a:pos x="174" y="49"/>
                </a:cxn>
                <a:cxn ang="0">
                  <a:pos x="185" y="32"/>
                </a:cxn>
                <a:cxn ang="0">
                  <a:pos x="191" y="24"/>
                </a:cxn>
                <a:cxn ang="0">
                  <a:pos x="197" y="18"/>
                </a:cxn>
                <a:cxn ang="0">
                  <a:pos x="205" y="14"/>
                </a:cxn>
                <a:cxn ang="0">
                  <a:pos x="212" y="10"/>
                </a:cxn>
                <a:cxn ang="0">
                  <a:pos x="212" y="10"/>
                </a:cxn>
                <a:cxn ang="0">
                  <a:pos x="214" y="10"/>
                </a:cxn>
                <a:cxn ang="0">
                  <a:pos x="216" y="7"/>
                </a:cxn>
                <a:cxn ang="0">
                  <a:pos x="216" y="4"/>
                </a:cxn>
                <a:cxn ang="0">
                  <a:pos x="213" y="1"/>
                </a:cxn>
                <a:cxn ang="0">
                  <a:pos x="212" y="0"/>
                </a:cxn>
                <a:cxn ang="0">
                  <a:pos x="209" y="0"/>
                </a:cxn>
                <a:cxn ang="0">
                  <a:pos x="209" y="0"/>
                </a:cxn>
              </a:cxnLst>
              <a:rect l="0" t="0" r="r" b="b"/>
              <a:pathLst>
                <a:path w="216" h="296">
                  <a:moveTo>
                    <a:pt x="209" y="0"/>
                  </a:moveTo>
                  <a:lnTo>
                    <a:pt x="209" y="0"/>
                  </a:lnTo>
                  <a:lnTo>
                    <a:pt x="202" y="2"/>
                  </a:lnTo>
                  <a:lnTo>
                    <a:pt x="197" y="5"/>
                  </a:lnTo>
                  <a:lnTo>
                    <a:pt x="192" y="9"/>
                  </a:lnTo>
                  <a:lnTo>
                    <a:pt x="187" y="14"/>
                  </a:lnTo>
                  <a:lnTo>
                    <a:pt x="178" y="24"/>
                  </a:lnTo>
                  <a:lnTo>
                    <a:pt x="170" y="36"/>
                  </a:lnTo>
                  <a:lnTo>
                    <a:pt x="170" y="36"/>
                  </a:lnTo>
                  <a:lnTo>
                    <a:pt x="153" y="58"/>
                  </a:lnTo>
                  <a:lnTo>
                    <a:pt x="136" y="82"/>
                  </a:lnTo>
                  <a:lnTo>
                    <a:pt x="99" y="126"/>
                  </a:lnTo>
                  <a:lnTo>
                    <a:pt x="99" y="126"/>
                  </a:lnTo>
                  <a:lnTo>
                    <a:pt x="68" y="166"/>
                  </a:lnTo>
                  <a:lnTo>
                    <a:pt x="52" y="185"/>
                  </a:lnTo>
                  <a:lnTo>
                    <a:pt x="39" y="206"/>
                  </a:lnTo>
                  <a:lnTo>
                    <a:pt x="39" y="206"/>
                  </a:lnTo>
                  <a:lnTo>
                    <a:pt x="26" y="226"/>
                  </a:lnTo>
                  <a:lnTo>
                    <a:pt x="14" y="245"/>
                  </a:lnTo>
                  <a:lnTo>
                    <a:pt x="9" y="257"/>
                  </a:lnTo>
                  <a:lnTo>
                    <a:pt x="4" y="268"/>
                  </a:lnTo>
                  <a:lnTo>
                    <a:pt x="1" y="279"/>
                  </a:lnTo>
                  <a:lnTo>
                    <a:pt x="0" y="290"/>
                  </a:lnTo>
                  <a:lnTo>
                    <a:pt x="0" y="290"/>
                  </a:lnTo>
                  <a:lnTo>
                    <a:pt x="0" y="293"/>
                  </a:lnTo>
                  <a:lnTo>
                    <a:pt x="1" y="294"/>
                  </a:lnTo>
                  <a:lnTo>
                    <a:pt x="2" y="295"/>
                  </a:lnTo>
                  <a:lnTo>
                    <a:pt x="5" y="296"/>
                  </a:lnTo>
                  <a:lnTo>
                    <a:pt x="9" y="294"/>
                  </a:lnTo>
                  <a:lnTo>
                    <a:pt x="10" y="293"/>
                  </a:lnTo>
                  <a:lnTo>
                    <a:pt x="10" y="290"/>
                  </a:lnTo>
                  <a:lnTo>
                    <a:pt x="10" y="290"/>
                  </a:lnTo>
                  <a:lnTo>
                    <a:pt x="13" y="279"/>
                  </a:lnTo>
                  <a:lnTo>
                    <a:pt x="15" y="269"/>
                  </a:lnTo>
                  <a:lnTo>
                    <a:pt x="19" y="260"/>
                  </a:lnTo>
                  <a:lnTo>
                    <a:pt x="25" y="249"/>
                  </a:lnTo>
                  <a:lnTo>
                    <a:pt x="36" y="230"/>
                  </a:lnTo>
                  <a:lnTo>
                    <a:pt x="48" y="211"/>
                  </a:lnTo>
                  <a:lnTo>
                    <a:pt x="48" y="211"/>
                  </a:lnTo>
                  <a:lnTo>
                    <a:pt x="62" y="192"/>
                  </a:lnTo>
                  <a:lnTo>
                    <a:pt x="77" y="172"/>
                  </a:lnTo>
                  <a:lnTo>
                    <a:pt x="107" y="134"/>
                  </a:lnTo>
                  <a:lnTo>
                    <a:pt x="107" y="134"/>
                  </a:lnTo>
                  <a:lnTo>
                    <a:pt x="121" y="117"/>
                  </a:lnTo>
                  <a:lnTo>
                    <a:pt x="136" y="99"/>
                  </a:lnTo>
                  <a:lnTo>
                    <a:pt x="163" y="62"/>
                  </a:lnTo>
                  <a:lnTo>
                    <a:pt x="163" y="62"/>
                  </a:lnTo>
                  <a:lnTo>
                    <a:pt x="174" y="49"/>
                  </a:lnTo>
                  <a:lnTo>
                    <a:pt x="185" y="32"/>
                  </a:lnTo>
                  <a:lnTo>
                    <a:pt x="191" y="24"/>
                  </a:lnTo>
                  <a:lnTo>
                    <a:pt x="197" y="18"/>
                  </a:lnTo>
                  <a:lnTo>
                    <a:pt x="205" y="14"/>
                  </a:lnTo>
                  <a:lnTo>
                    <a:pt x="212" y="10"/>
                  </a:lnTo>
                  <a:lnTo>
                    <a:pt x="212" y="10"/>
                  </a:lnTo>
                  <a:lnTo>
                    <a:pt x="214" y="10"/>
                  </a:lnTo>
                  <a:lnTo>
                    <a:pt x="216" y="7"/>
                  </a:lnTo>
                  <a:lnTo>
                    <a:pt x="216" y="4"/>
                  </a:lnTo>
                  <a:lnTo>
                    <a:pt x="213" y="1"/>
                  </a:lnTo>
                  <a:lnTo>
                    <a:pt x="212" y="0"/>
                  </a:lnTo>
                  <a:lnTo>
                    <a:pt x="209" y="0"/>
                  </a:lnTo>
                  <a:lnTo>
                    <a:pt x="209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2812" name="Freeform 524"/>
            <p:cNvSpPr/>
            <p:nvPr/>
          </p:nvSpPr>
          <p:spPr bwMode="auto">
            <a:xfrm>
              <a:off x="2173288" y="2065338"/>
              <a:ext cx="122238" cy="155575"/>
            </a:xfrm>
            <a:custGeom>
              <a:avLst/>
              <a:gdLst/>
              <a:ahLst/>
              <a:cxnLst>
                <a:cxn ang="0">
                  <a:pos x="300" y="1"/>
                </a:cxn>
                <a:cxn ang="0">
                  <a:pos x="300" y="1"/>
                </a:cxn>
                <a:cxn ang="0">
                  <a:pos x="289" y="6"/>
                </a:cxn>
                <a:cxn ang="0">
                  <a:pos x="280" y="14"/>
                </a:cxn>
                <a:cxn ang="0">
                  <a:pos x="271" y="23"/>
                </a:cxn>
                <a:cxn ang="0">
                  <a:pos x="262" y="33"/>
                </a:cxn>
                <a:cxn ang="0">
                  <a:pos x="245" y="52"/>
                </a:cxn>
                <a:cxn ang="0">
                  <a:pos x="229" y="72"/>
                </a:cxn>
                <a:cxn ang="0">
                  <a:pos x="229" y="72"/>
                </a:cxn>
                <a:cxn ang="0">
                  <a:pos x="208" y="95"/>
                </a:cxn>
                <a:cxn ang="0">
                  <a:pos x="188" y="119"/>
                </a:cxn>
                <a:cxn ang="0">
                  <a:pos x="170" y="145"/>
                </a:cxn>
                <a:cxn ang="0">
                  <a:pos x="153" y="171"/>
                </a:cxn>
                <a:cxn ang="0">
                  <a:pos x="153" y="171"/>
                </a:cxn>
                <a:cxn ang="0">
                  <a:pos x="113" y="230"/>
                </a:cxn>
                <a:cxn ang="0">
                  <a:pos x="92" y="260"/>
                </a:cxn>
                <a:cxn ang="0">
                  <a:pos x="69" y="289"/>
                </a:cxn>
                <a:cxn ang="0">
                  <a:pos x="69" y="289"/>
                </a:cxn>
                <a:cxn ang="0">
                  <a:pos x="52" y="312"/>
                </a:cxn>
                <a:cxn ang="0">
                  <a:pos x="35" y="336"/>
                </a:cxn>
                <a:cxn ang="0">
                  <a:pos x="1" y="383"/>
                </a:cxn>
                <a:cxn ang="0">
                  <a:pos x="1" y="383"/>
                </a:cxn>
                <a:cxn ang="0">
                  <a:pos x="0" y="386"/>
                </a:cxn>
                <a:cxn ang="0">
                  <a:pos x="0" y="388"/>
                </a:cxn>
                <a:cxn ang="0">
                  <a:pos x="1" y="390"/>
                </a:cxn>
                <a:cxn ang="0">
                  <a:pos x="3" y="391"/>
                </a:cxn>
                <a:cxn ang="0">
                  <a:pos x="7" y="392"/>
                </a:cxn>
                <a:cxn ang="0">
                  <a:pos x="9" y="391"/>
                </a:cxn>
                <a:cxn ang="0">
                  <a:pos x="10" y="390"/>
                </a:cxn>
                <a:cxn ang="0">
                  <a:pos x="10" y="390"/>
                </a:cxn>
                <a:cxn ang="0">
                  <a:pos x="44" y="343"/>
                </a:cxn>
                <a:cxn ang="0">
                  <a:pos x="60" y="320"/>
                </a:cxn>
                <a:cxn ang="0">
                  <a:pos x="77" y="297"/>
                </a:cxn>
                <a:cxn ang="0">
                  <a:pos x="77" y="297"/>
                </a:cxn>
                <a:cxn ang="0">
                  <a:pos x="113" y="251"/>
                </a:cxn>
                <a:cxn ang="0">
                  <a:pos x="130" y="226"/>
                </a:cxn>
                <a:cxn ang="0">
                  <a:pos x="145" y="203"/>
                </a:cxn>
                <a:cxn ang="0">
                  <a:pos x="145" y="203"/>
                </a:cxn>
                <a:cxn ang="0">
                  <a:pos x="164" y="174"/>
                </a:cxn>
                <a:cxn ang="0">
                  <a:pos x="183" y="146"/>
                </a:cxn>
                <a:cxn ang="0">
                  <a:pos x="203" y="120"/>
                </a:cxn>
                <a:cxn ang="0">
                  <a:pos x="224" y="94"/>
                </a:cxn>
                <a:cxn ang="0">
                  <a:pos x="224" y="94"/>
                </a:cxn>
                <a:cxn ang="0">
                  <a:pos x="243" y="72"/>
                </a:cxn>
                <a:cxn ang="0">
                  <a:pos x="263" y="51"/>
                </a:cxn>
                <a:cxn ang="0">
                  <a:pos x="263" y="51"/>
                </a:cxn>
                <a:cxn ang="0">
                  <a:pos x="283" y="29"/>
                </a:cxn>
                <a:cxn ang="0">
                  <a:pos x="293" y="18"/>
                </a:cxn>
                <a:cxn ang="0">
                  <a:pos x="300" y="14"/>
                </a:cxn>
                <a:cxn ang="0">
                  <a:pos x="306" y="10"/>
                </a:cxn>
                <a:cxn ang="0">
                  <a:pos x="306" y="10"/>
                </a:cxn>
                <a:cxn ang="0">
                  <a:pos x="307" y="9"/>
                </a:cxn>
                <a:cxn ang="0">
                  <a:pos x="309" y="8"/>
                </a:cxn>
                <a:cxn ang="0">
                  <a:pos x="309" y="5"/>
                </a:cxn>
                <a:cxn ang="0">
                  <a:pos x="307" y="4"/>
                </a:cxn>
                <a:cxn ang="0">
                  <a:pos x="305" y="1"/>
                </a:cxn>
                <a:cxn ang="0">
                  <a:pos x="302" y="0"/>
                </a:cxn>
                <a:cxn ang="0">
                  <a:pos x="300" y="1"/>
                </a:cxn>
                <a:cxn ang="0">
                  <a:pos x="300" y="1"/>
                </a:cxn>
              </a:cxnLst>
              <a:rect l="0" t="0" r="r" b="b"/>
              <a:pathLst>
                <a:path w="309" h="392">
                  <a:moveTo>
                    <a:pt x="300" y="1"/>
                  </a:moveTo>
                  <a:lnTo>
                    <a:pt x="300" y="1"/>
                  </a:lnTo>
                  <a:lnTo>
                    <a:pt x="289" y="6"/>
                  </a:lnTo>
                  <a:lnTo>
                    <a:pt x="280" y="14"/>
                  </a:lnTo>
                  <a:lnTo>
                    <a:pt x="271" y="23"/>
                  </a:lnTo>
                  <a:lnTo>
                    <a:pt x="262" y="33"/>
                  </a:lnTo>
                  <a:lnTo>
                    <a:pt x="245" y="52"/>
                  </a:lnTo>
                  <a:lnTo>
                    <a:pt x="229" y="72"/>
                  </a:lnTo>
                  <a:lnTo>
                    <a:pt x="229" y="72"/>
                  </a:lnTo>
                  <a:lnTo>
                    <a:pt x="208" y="95"/>
                  </a:lnTo>
                  <a:lnTo>
                    <a:pt x="188" y="119"/>
                  </a:lnTo>
                  <a:lnTo>
                    <a:pt x="170" y="145"/>
                  </a:lnTo>
                  <a:lnTo>
                    <a:pt x="153" y="171"/>
                  </a:lnTo>
                  <a:lnTo>
                    <a:pt x="153" y="171"/>
                  </a:lnTo>
                  <a:lnTo>
                    <a:pt x="113" y="230"/>
                  </a:lnTo>
                  <a:lnTo>
                    <a:pt x="92" y="260"/>
                  </a:lnTo>
                  <a:lnTo>
                    <a:pt x="69" y="289"/>
                  </a:lnTo>
                  <a:lnTo>
                    <a:pt x="69" y="289"/>
                  </a:lnTo>
                  <a:lnTo>
                    <a:pt x="52" y="312"/>
                  </a:lnTo>
                  <a:lnTo>
                    <a:pt x="35" y="336"/>
                  </a:lnTo>
                  <a:lnTo>
                    <a:pt x="1" y="383"/>
                  </a:lnTo>
                  <a:lnTo>
                    <a:pt x="1" y="383"/>
                  </a:lnTo>
                  <a:lnTo>
                    <a:pt x="0" y="386"/>
                  </a:lnTo>
                  <a:lnTo>
                    <a:pt x="0" y="388"/>
                  </a:lnTo>
                  <a:lnTo>
                    <a:pt x="1" y="390"/>
                  </a:lnTo>
                  <a:lnTo>
                    <a:pt x="3" y="391"/>
                  </a:lnTo>
                  <a:lnTo>
                    <a:pt x="7" y="392"/>
                  </a:lnTo>
                  <a:lnTo>
                    <a:pt x="9" y="391"/>
                  </a:lnTo>
                  <a:lnTo>
                    <a:pt x="10" y="390"/>
                  </a:lnTo>
                  <a:lnTo>
                    <a:pt x="10" y="390"/>
                  </a:lnTo>
                  <a:lnTo>
                    <a:pt x="44" y="343"/>
                  </a:lnTo>
                  <a:lnTo>
                    <a:pt x="60" y="320"/>
                  </a:lnTo>
                  <a:lnTo>
                    <a:pt x="77" y="297"/>
                  </a:lnTo>
                  <a:lnTo>
                    <a:pt x="77" y="297"/>
                  </a:lnTo>
                  <a:lnTo>
                    <a:pt x="113" y="251"/>
                  </a:lnTo>
                  <a:lnTo>
                    <a:pt x="130" y="226"/>
                  </a:lnTo>
                  <a:lnTo>
                    <a:pt x="145" y="203"/>
                  </a:lnTo>
                  <a:lnTo>
                    <a:pt x="145" y="203"/>
                  </a:lnTo>
                  <a:lnTo>
                    <a:pt x="164" y="174"/>
                  </a:lnTo>
                  <a:lnTo>
                    <a:pt x="183" y="146"/>
                  </a:lnTo>
                  <a:lnTo>
                    <a:pt x="203" y="120"/>
                  </a:lnTo>
                  <a:lnTo>
                    <a:pt x="224" y="94"/>
                  </a:lnTo>
                  <a:lnTo>
                    <a:pt x="224" y="94"/>
                  </a:lnTo>
                  <a:lnTo>
                    <a:pt x="243" y="72"/>
                  </a:lnTo>
                  <a:lnTo>
                    <a:pt x="263" y="51"/>
                  </a:lnTo>
                  <a:lnTo>
                    <a:pt x="263" y="51"/>
                  </a:lnTo>
                  <a:lnTo>
                    <a:pt x="283" y="29"/>
                  </a:lnTo>
                  <a:lnTo>
                    <a:pt x="293" y="18"/>
                  </a:lnTo>
                  <a:lnTo>
                    <a:pt x="300" y="14"/>
                  </a:lnTo>
                  <a:lnTo>
                    <a:pt x="306" y="10"/>
                  </a:lnTo>
                  <a:lnTo>
                    <a:pt x="306" y="10"/>
                  </a:lnTo>
                  <a:lnTo>
                    <a:pt x="307" y="9"/>
                  </a:lnTo>
                  <a:lnTo>
                    <a:pt x="309" y="8"/>
                  </a:lnTo>
                  <a:lnTo>
                    <a:pt x="309" y="5"/>
                  </a:lnTo>
                  <a:lnTo>
                    <a:pt x="307" y="4"/>
                  </a:lnTo>
                  <a:lnTo>
                    <a:pt x="305" y="1"/>
                  </a:lnTo>
                  <a:lnTo>
                    <a:pt x="302" y="0"/>
                  </a:lnTo>
                  <a:lnTo>
                    <a:pt x="300" y="1"/>
                  </a:lnTo>
                  <a:lnTo>
                    <a:pt x="300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2813" name="Freeform 525"/>
            <p:cNvSpPr/>
            <p:nvPr/>
          </p:nvSpPr>
          <p:spPr bwMode="auto">
            <a:xfrm>
              <a:off x="2217738" y="2063750"/>
              <a:ext cx="133350" cy="182563"/>
            </a:xfrm>
            <a:custGeom>
              <a:avLst/>
              <a:gdLst/>
              <a:ahLst/>
              <a:cxnLst>
                <a:cxn ang="0">
                  <a:pos x="325" y="3"/>
                </a:cxn>
                <a:cxn ang="0">
                  <a:pos x="251" y="78"/>
                </a:cxn>
                <a:cxn ang="0">
                  <a:pos x="229" y="105"/>
                </a:cxn>
                <a:cxn ang="0">
                  <a:pos x="192" y="158"/>
                </a:cxn>
                <a:cxn ang="0">
                  <a:pos x="160" y="213"/>
                </a:cxn>
                <a:cxn ang="0">
                  <a:pos x="139" y="243"/>
                </a:cxn>
                <a:cxn ang="0">
                  <a:pos x="92" y="301"/>
                </a:cxn>
                <a:cxn ang="0">
                  <a:pos x="71" y="331"/>
                </a:cxn>
                <a:cxn ang="0">
                  <a:pos x="55" y="362"/>
                </a:cxn>
                <a:cxn ang="0">
                  <a:pos x="37" y="391"/>
                </a:cxn>
                <a:cxn ang="0">
                  <a:pos x="29" y="405"/>
                </a:cxn>
                <a:cxn ang="0">
                  <a:pos x="17" y="429"/>
                </a:cxn>
                <a:cxn ang="0">
                  <a:pos x="8" y="442"/>
                </a:cxn>
                <a:cxn ang="0">
                  <a:pos x="3" y="446"/>
                </a:cxn>
                <a:cxn ang="0">
                  <a:pos x="0" y="450"/>
                </a:cxn>
                <a:cxn ang="0">
                  <a:pos x="4" y="456"/>
                </a:cxn>
                <a:cxn ang="0">
                  <a:pos x="8" y="456"/>
                </a:cxn>
                <a:cxn ang="0">
                  <a:pos x="13" y="452"/>
                </a:cxn>
                <a:cxn ang="0">
                  <a:pos x="25" y="435"/>
                </a:cxn>
                <a:cxn ang="0">
                  <a:pos x="41" y="408"/>
                </a:cxn>
                <a:cxn ang="0">
                  <a:pos x="56" y="382"/>
                </a:cxn>
                <a:cxn ang="0">
                  <a:pos x="88" y="330"/>
                </a:cxn>
                <a:cxn ang="0">
                  <a:pos x="100" y="313"/>
                </a:cxn>
                <a:cxn ang="0">
                  <a:pos x="137" y="268"/>
                </a:cxn>
                <a:cxn ang="0">
                  <a:pos x="149" y="252"/>
                </a:cxn>
                <a:cxn ang="0">
                  <a:pos x="187" y="190"/>
                </a:cxn>
                <a:cxn ang="0">
                  <a:pos x="226" y="128"/>
                </a:cxn>
                <a:cxn ang="0">
                  <a:pos x="238" y="111"/>
                </a:cxn>
                <a:cxn ang="0">
                  <a:pos x="276" y="67"/>
                </a:cxn>
                <a:cxn ang="0">
                  <a:pos x="332" y="10"/>
                </a:cxn>
                <a:cxn ang="0">
                  <a:pos x="334" y="8"/>
                </a:cxn>
                <a:cxn ang="0">
                  <a:pos x="332" y="3"/>
                </a:cxn>
                <a:cxn ang="0">
                  <a:pos x="327" y="1"/>
                </a:cxn>
                <a:cxn ang="0">
                  <a:pos x="325" y="3"/>
                </a:cxn>
              </a:cxnLst>
              <a:rect l="0" t="0" r="r" b="b"/>
              <a:pathLst>
                <a:path w="334" h="458">
                  <a:moveTo>
                    <a:pt x="325" y="3"/>
                  </a:moveTo>
                  <a:lnTo>
                    <a:pt x="325" y="3"/>
                  </a:lnTo>
                  <a:lnTo>
                    <a:pt x="275" y="52"/>
                  </a:lnTo>
                  <a:lnTo>
                    <a:pt x="251" y="78"/>
                  </a:lnTo>
                  <a:lnTo>
                    <a:pt x="229" y="105"/>
                  </a:lnTo>
                  <a:lnTo>
                    <a:pt x="229" y="105"/>
                  </a:lnTo>
                  <a:lnTo>
                    <a:pt x="209" y="131"/>
                  </a:lnTo>
                  <a:lnTo>
                    <a:pt x="192" y="158"/>
                  </a:lnTo>
                  <a:lnTo>
                    <a:pt x="160" y="213"/>
                  </a:lnTo>
                  <a:lnTo>
                    <a:pt x="160" y="213"/>
                  </a:lnTo>
                  <a:lnTo>
                    <a:pt x="151" y="229"/>
                  </a:lnTo>
                  <a:lnTo>
                    <a:pt x="139" y="243"/>
                  </a:lnTo>
                  <a:lnTo>
                    <a:pt x="115" y="272"/>
                  </a:lnTo>
                  <a:lnTo>
                    <a:pt x="92" y="301"/>
                  </a:lnTo>
                  <a:lnTo>
                    <a:pt x="81" y="316"/>
                  </a:lnTo>
                  <a:lnTo>
                    <a:pt x="71" y="331"/>
                  </a:lnTo>
                  <a:lnTo>
                    <a:pt x="71" y="331"/>
                  </a:lnTo>
                  <a:lnTo>
                    <a:pt x="55" y="362"/>
                  </a:lnTo>
                  <a:lnTo>
                    <a:pt x="46" y="377"/>
                  </a:lnTo>
                  <a:lnTo>
                    <a:pt x="37" y="391"/>
                  </a:lnTo>
                  <a:lnTo>
                    <a:pt x="37" y="391"/>
                  </a:lnTo>
                  <a:lnTo>
                    <a:pt x="29" y="405"/>
                  </a:lnTo>
                  <a:lnTo>
                    <a:pt x="21" y="421"/>
                  </a:lnTo>
                  <a:lnTo>
                    <a:pt x="17" y="429"/>
                  </a:lnTo>
                  <a:lnTo>
                    <a:pt x="13" y="435"/>
                  </a:lnTo>
                  <a:lnTo>
                    <a:pt x="8" y="442"/>
                  </a:lnTo>
                  <a:lnTo>
                    <a:pt x="3" y="446"/>
                  </a:lnTo>
                  <a:lnTo>
                    <a:pt x="3" y="446"/>
                  </a:lnTo>
                  <a:lnTo>
                    <a:pt x="0" y="449"/>
                  </a:lnTo>
                  <a:lnTo>
                    <a:pt x="0" y="450"/>
                  </a:lnTo>
                  <a:lnTo>
                    <a:pt x="0" y="454"/>
                  </a:lnTo>
                  <a:lnTo>
                    <a:pt x="4" y="456"/>
                  </a:lnTo>
                  <a:lnTo>
                    <a:pt x="5" y="458"/>
                  </a:lnTo>
                  <a:lnTo>
                    <a:pt x="8" y="456"/>
                  </a:lnTo>
                  <a:lnTo>
                    <a:pt x="8" y="456"/>
                  </a:lnTo>
                  <a:lnTo>
                    <a:pt x="13" y="452"/>
                  </a:lnTo>
                  <a:lnTo>
                    <a:pt x="18" y="447"/>
                  </a:lnTo>
                  <a:lnTo>
                    <a:pt x="25" y="435"/>
                  </a:lnTo>
                  <a:lnTo>
                    <a:pt x="25" y="435"/>
                  </a:lnTo>
                  <a:lnTo>
                    <a:pt x="41" y="408"/>
                  </a:lnTo>
                  <a:lnTo>
                    <a:pt x="56" y="382"/>
                  </a:lnTo>
                  <a:lnTo>
                    <a:pt x="56" y="382"/>
                  </a:lnTo>
                  <a:lnTo>
                    <a:pt x="77" y="347"/>
                  </a:lnTo>
                  <a:lnTo>
                    <a:pt x="88" y="330"/>
                  </a:lnTo>
                  <a:lnTo>
                    <a:pt x="100" y="313"/>
                  </a:lnTo>
                  <a:lnTo>
                    <a:pt x="100" y="313"/>
                  </a:lnTo>
                  <a:lnTo>
                    <a:pt x="124" y="282"/>
                  </a:lnTo>
                  <a:lnTo>
                    <a:pt x="137" y="268"/>
                  </a:lnTo>
                  <a:lnTo>
                    <a:pt x="149" y="252"/>
                  </a:lnTo>
                  <a:lnTo>
                    <a:pt x="149" y="252"/>
                  </a:lnTo>
                  <a:lnTo>
                    <a:pt x="169" y="221"/>
                  </a:lnTo>
                  <a:lnTo>
                    <a:pt x="187" y="190"/>
                  </a:lnTo>
                  <a:lnTo>
                    <a:pt x="207" y="158"/>
                  </a:lnTo>
                  <a:lnTo>
                    <a:pt x="226" y="128"/>
                  </a:lnTo>
                  <a:lnTo>
                    <a:pt x="226" y="128"/>
                  </a:lnTo>
                  <a:lnTo>
                    <a:pt x="238" y="111"/>
                  </a:lnTo>
                  <a:lnTo>
                    <a:pt x="250" y="95"/>
                  </a:lnTo>
                  <a:lnTo>
                    <a:pt x="276" y="67"/>
                  </a:lnTo>
                  <a:lnTo>
                    <a:pt x="305" y="38"/>
                  </a:lnTo>
                  <a:lnTo>
                    <a:pt x="332" y="10"/>
                  </a:lnTo>
                  <a:lnTo>
                    <a:pt x="332" y="10"/>
                  </a:lnTo>
                  <a:lnTo>
                    <a:pt x="334" y="8"/>
                  </a:lnTo>
                  <a:lnTo>
                    <a:pt x="334" y="7"/>
                  </a:lnTo>
                  <a:lnTo>
                    <a:pt x="332" y="3"/>
                  </a:lnTo>
                  <a:lnTo>
                    <a:pt x="328" y="0"/>
                  </a:lnTo>
                  <a:lnTo>
                    <a:pt x="327" y="1"/>
                  </a:lnTo>
                  <a:lnTo>
                    <a:pt x="325" y="3"/>
                  </a:lnTo>
                  <a:lnTo>
                    <a:pt x="325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2814" name="Freeform 526"/>
            <p:cNvSpPr/>
            <p:nvPr/>
          </p:nvSpPr>
          <p:spPr bwMode="auto">
            <a:xfrm>
              <a:off x="2266951" y="2062163"/>
              <a:ext cx="141288" cy="188913"/>
            </a:xfrm>
            <a:custGeom>
              <a:avLst/>
              <a:gdLst/>
              <a:ahLst/>
              <a:cxnLst>
                <a:cxn ang="0">
                  <a:pos x="348" y="2"/>
                </a:cxn>
                <a:cxn ang="0">
                  <a:pos x="348" y="2"/>
                </a:cxn>
                <a:cxn ang="0">
                  <a:pos x="297" y="53"/>
                </a:cxn>
                <a:cxn ang="0">
                  <a:pos x="250" y="106"/>
                </a:cxn>
                <a:cxn ang="0">
                  <a:pos x="203" y="161"/>
                </a:cxn>
                <a:cxn ang="0">
                  <a:pos x="180" y="190"/>
                </a:cxn>
                <a:cxn ang="0">
                  <a:pos x="159" y="219"/>
                </a:cxn>
                <a:cxn ang="0">
                  <a:pos x="159" y="219"/>
                </a:cxn>
                <a:cxn ang="0">
                  <a:pos x="137" y="250"/>
                </a:cxn>
                <a:cxn ang="0">
                  <a:pos x="116" y="282"/>
                </a:cxn>
                <a:cxn ang="0">
                  <a:pos x="76" y="344"/>
                </a:cxn>
                <a:cxn ang="0">
                  <a:pos x="76" y="344"/>
                </a:cxn>
                <a:cxn ang="0">
                  <a:pos x="56" y="377"/>
                </a:cxn>
                <a:cxn ang="0">
                  <a:pos x="38" y="410"/>
                </a:cxn>
                <a:cxn ang="0">
                  <a:pos x="38" y="410"/>
                </a:cxn>
                <a:cxn ang="0">
                  <a:pos x="30" y="425"/>
                </a:cxn>
                <a:cxn ang="0">
                  <a:pos x="23" y="441"/>
                </a:cxn>
                <a:cxn ang="0">
                  <a:pos x="19" y="449"/>
                </a:cxn>
                <a:cxn ang="0">
                  <a:pos x="14" y="456"/>
                </a:cxn>
                <a:cxn ang="0">
                  <a:pos x="9" y="462"/>
                </a:cxn>
                <a:cxn ang="0">
                  <a:pos x="2" y="469"/>
                </a:cxn>
                <a:cxn ang="0">
                  <a:pos x="2" y="469"/>
                </a:cxn>
                <a:cxn ang="0">
                  <a:pos x="0" y="471"/>
                </a:cxn>
                <a:cxn ang="0">
                  <a:pos x="0" y="473"/>
                </a:cxn>
                <a:cxn ang="0">
                  <a:pos x="1" y="476"/>
                </a:cxn>
                <a:cxn ang="0">
                  <a:pos x="2" y="479"/>
                </a:cxn>
                <a:cxn ang="0">
                  <a:pos x="4" y="479"/>
                </a:cxn>
                <a:cxn ang="0">
                  <a:pos x="5" y="479"/>
                </a:cxn>
                <a:cxn ang="0">
                  <a:pos x="8" y="479"/>
                </a:cxn>
                <a:cxn ang="0">
                  <a:pos x="8" y="479"/>
                </a:cxn>
                <a:cxn ang="0">
                  <a:pos x="18" y="470"/>
                </a:cxn>
                <a:cxn ang="0">
                  <a:pos x="26" y="459"/>
                </a:cxn>
                <a:cxn ang="0">
                  <a:pos x="34" y="448"/>
                </a:cxn>
                <a:cxn ang="0">
                  <a:pos x="40" y="436"/>
                </a:cxn>
                <a:cxn ang="0">
                  <a:pos x="51" y="412"/>
                </a:cxn>
                <a:cxn ang="0">
                  <a:pos x="64" y="388"/>
                </a:cxn>
                <a:cxn ang="0">
                  <a:pos x="64" y="388"/>
                </a:cxn>
                <a:cxn ang="0">
                  <a:pos x="83" y="352"/>
                </a:cxn>
                <a:cxn ang="0">
                  <a:pos x="106" y="318"/>
                </a:cxn>
                <a:cxn ang="0">
                  <a:pos x="150" y="250"/>
                </a:cxn>
                <a:cxn ang="0">
                  <a:pos x="150" y="250"/>
                </a:cxn>
                <a:cxn ang="0">
                  <a:pos x="174" y="218"/>
                </a:cxn>
                <a:cxn ang="0">
                  <a:pos x="197" y="186"/>
                </a:cxn>
                <a:cxn ang="0">
                  <a:pos x="222" y="156"/>
                </a:cxn>
                <a:cxn ang="0">
                  <a:pos x="247" y="125"/>
                </a:cxn>
                <a:cxn ang="0">
                  <a:pos x="273" y="96"/>
                </a:cxn>
                <a:cxn ang="0">
                  <a:pos x="301" y="66"/>
                </a:cxn>
                <a:cxn ang="0">
                  <a:pos x="356" y="10"/>
                </a:cxn>
                <a:cxn ang="0">
                  <a:pos x="356" y="10"/>
                </a:cxn>
                <a:cxn ang="0">
                  <a:pos x="357" y="7"/>
                </a:cxn>
                <a:cxn ang="0">
                  <a:pos x="357" y="6"/>
                </a:cxn>
                <a:cxn ang="0">
                  <a:pos x="356" y="2"/>
                </a:cxn>
                <a:cxn ang="0">
                  <a:pos x="352" y="0"/>
                </a:cxn>
                <a:cxn ang="0">
                  <a:pos x="349" y="0"/>
                </a:cxn>
                <a:cxn ang="0">
                  <a:pos x="348" y="2"/>
                </a:cxn>
                <a:cxn ang="0">
                  <a:pos x="348" y="2"/>
                </a:cxn>
              </a:cxnLst>
              <a:rect l="0" t="0" r="r" b="b"/>
              <a:pathLst>
                <a:path w="357" h="479">
                  <a:moveTo>
                    <a:pt x="348" y="2"/>
                  </a:moveTo>
                  <a:lnTo>
                    <a:pt x="348" y="2"/>
                  </a:lnTo>
                  <a:lnTo>
                    <a:pt x="297" y="53"/>
                  </a:lnTo>
                  <a:lnTo>
                    <a:pt x="250" y="106"/>
                  </a:lnTo>
                  <a:lnTo>
                    <a:pt x="203" y="161"/>
                  </a:lnTo>
                  <a:lnTo>
                    <a:pt x="180" y="190"/>
                  </a:lnTo>
                  <a:lnTo>
                    <a:pt x="159" y="219"/>
                  </a:lnTo>
                  <a:lnTo>
                    <a:pt x="159" y="219"/>
                  </a:lnTo>
                  <a:lnTo>
                    <a:pt x="137" y="250"/>
                  </a:lnTo>
                  <a:lnTo>
                    <a:pt x="116" y="282"/>
                  </a:lnTo>
                  <a:lnTo>
                    <a:pt x="76" y="344"/>
                  </a:lnTo>
                  <a:lnTo>
                    <a:pt x="76" y="344"/>
                  </a:lnTo>
                  <a:lnTo>
                    <a:pt x="56" y="377"/>
                  </a:lnTo>
                  <a:lnTo>
                    <a:pt x="38" y="410"/>
                  </a:lnTo>
                  <a:lnTo>
                    <a:pt x="38" y="410"/>
                  </a:lnTo>
                  <a:lnTo>
                    <a:pt x="30" y="425"/>
                  </a:lnTo>
                  <a:lnTo>
                    <a:pt x="23" y="441"/>
                  </a:lnTo>
                  <a:lnTo>
                    <a:pt x="19" y="449"/>
                  </a:lnTo>
                  <a:lnTo>
                    <a:pt x="14" y="456"/>
                  </a:lnTo>
                  <a:lnTo>
                    <a:pt x="9" y="462"/>
                  </a:lnTo>
                  <a:lnTo>
                    <a:pt x="2" y="469"/>
                  </a:lnTo>
                  <a:lnTo>
                    <a:pt x="2" y="469"/>
                  </a:lnTo>
                  <a:lnTo>
                    <a:pt x="0" y="471"/>
                  </a:lnTo>
                  <a:lnTo>
                    <a:pt x="0" y="473"/>
                  </a:lnTo>
                  <a:lnTo>
                    <a:pt x="1" y="476"/>
                  </a:lnTo>
                  <a:lnTo>
                    <a:pt x="2" y="479"/>
                  </a:lnTo>
                  <a:lnTo>
                    <a:pt x="4" y="479"/>
                  </a:lnTo>
                  <a:lnTo>
                    <a:pt x="5" y="479"/>
                  </a:lnTo>
                  <a:lnTo>
                    <a:pt x="8" y="479"/>
                  </a:lnTo>
                  <a:lnTo>
                    <a:pt x="8" y="479"/>
                  </a:lnTo>
                  <a:lnTo>
                    <a:pt x="18" y="470"/>
                  </a:lnTo>
                  <a:lnTo>
                    <a:pt x="26" y="459"/>
                  </a:lnTo>
                  <a:lnTo>
                    <a:pt x="34" y="448"/>
                  </a:lnTo>
                  <a:lnTo>
                    <a:pt x="40" y="436"/>
                  </a:lnTo>
                  <a:lnTo>
                    <a:pt x="51" y="412"/>
                  </a:lnTo>
                  <a:lnTo>
                    <a:pt x="64" y="388"/>
                  </a:lnTo>
                  <a:lnTo>
                    <a:pt x="64" y="388"/>
                  </a:lnTo>
                  <a:lnTo>
                    <a:pt x="83" y="352"/>
                  </a:lnTo>
                  <a:lnTo>
                    <a:pt x="106" y="318"/>
                  </a:lnTo>
                  <a:lnTo>
                    <a:pt x="150" y="250"/>
                  </a:lnTo>
                  <a:lnTo>
                    <a:pt x="150" y="250"/>
                  </a:lnTo>
                  <a:lnTo>
                    <a:pt x="174" y="218"/>
                  </a:lnTo>
                  <a:lnTo>
                    <a:pt x="197" y="186"/>
                  </a:lnTo>
                  <a:lnTo>
                    <a:pt x="222" y="156"/>
                  </a:lnTo>
                  <a:lnTo>
                    <a:pt x="247" y="125"/>
                  </a:lnTo>
                  <a:lnTo>
                    <a:pt x="273" y="96"/>
                  </a:lnTo>
                  <a:lnTo>
                    <a:pt x="301" y="66"/>
                  </a:lnTo>
                  <a:lnTo>
                    <a:pt x="356" y="10"/>
                  </a:lnTo>
                  <a:lnTo>
                    <a:pt x="356" y="10"/>
                  </a:lnTo>
                  <a:lnTo>
                    <a:pt x="357" y="7"/>
                  </a:lnTo>
                  <a:lnTo>
                    <a:pt x="357" y="6"/>
                  </a:lnTo>
                  <a:lnTo>
                    <a:pt x="356" y="2"/>
                  </a:lnTo>
                  <a:lnTo>
                    <a:pt x="352" y="0"/>
                  </a:lnTo>
                  <a:lnTo>
                    <a:pt x="349" y="0"/>
                  </a:lnTo>
                  <a:lnTo>
                    <a:pt x="348" y="2"/>
                  </a:lnTo>
                  <a:lnTo>
                    <a:pt x="348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2815" name="Freeform 527"/>
            <p:cNvSpPr/>
            <p:nvPr/>
          </p:nvSpPr>
          <p:spPr bwMode="auto">
            <a:xfrm>
              <a:off x="2327276" y="2062163"/>
              <a:ext cx="134938" cy="182563"/>
            </a:xfrm>
            <a:custGeom>
              <a:avLst/>
              <a:gdLst/>
              <a:ahLst/>
              <a:cxnLst>
                <a:cxn ang="0">
                  <a:pos x="332" y="3"/>
                </a:cxn>
                <a:cxn ang="0">
                  <a:pos x="332" y="3"/>
                </a:cxn>
                <a:cxn ang="0">
                  <a:pos x="321" y="16"/>
                </a:cxn>
                <a:cxn ang="0">
                  <a:pos x="310" y="29"/>
                </a:cxn>
                <a:cxn ang="0">
                  <a:pos x="298" y="42"/>
                </a:cxn>
                <a:cxn ang="0">
                  <a:pos x="286" y="55"/>
                </a:cxn>
                <a:cxn ang="0">
                  <a:pos x="286" y="55"/>
                </a:cxn>
                <a:cxn ang="0">
                  <a:pos x="261" y="87"/>
                </a:cxn>
                <a:cxn ang="0">
                  <a:pos x="236" y="118"/>
                </a:cxn>
                <a:cxn ang="0">
                  <a:pos x="236" y="118"/>
                </a:cxn>
                <a:cxn ang="0">
                  <a:pos x="176" y="190"/>
                </a:cxn>
                <a:cxn ang="0">
                  <a:pos x="117" y="262"/>
                </a:cxn>
                <a:cxn ang="0">
                  <a:pos x="117" y="262"/>
                </a:cxn>
                <a:cxn ang="0">
                  <a:pos x="94" y="293"/>
                </a:cxn>
                <a:cxn ang="0">
                  <a:pos x="71" y="326"/>
                </a:cxn>
                <a:cxn ang="0">
                  <a:pos x="52" y="360"/>
                </a:cxn>
                <a:cxn ang="0">
                  <a:pos x="32" y="394"/>
                </a:cxn>
                <a:cxn ang="0">
                  <a:pos x="32" y="394"/>
                </a:cxn>
                <a:cxn ang="0">
                  <a:pos x="18" y="420"/>
                </a:cxn>
                <a:cxn ang="0">
                  <a:pos x="5" y="446"/>
                </a:cxn>
                <a:cxn ang="0">
                  <a:pos x="5" y="446"/>
                </a:cxn>
                <a:cxn ang="0">
                  <a:pos x="0" y="461"/>
                </a:cxn>
                <a:cxn ang="0">
                  <a:pos x="0" y="461"/>
                </a:cxn>
                <a:cxn ang="0">
                  <a:pos x="13" y="461"/>
                </a:cxn>
                <a:cxn ang="0">
                  <a:pos x="13" y="461"/>
                </a:cxn>
                <a:cxn ang="0">
                  <a:pos x="17" y="450"/>
                </a:cxn>
                <a:cxn ang="0">
                  <a:pos x="17" y="450"/>
                </a:cxn>
                <a:cxn ang="0">
                  <a:pos x="26" y="429"/>
                </a:cxn>
                <a:cxn ang="0">
                  <a:pos x="35" y="410"/>
                </a:cxn>
                <a:cxn ang="0">
                  <a:pos x="57" y="371"/>
                </a:cxn>
                <a:cxn ang="0">
                  <a:pos x="82" y="331"/>
                </a:cxn>
                <a:cxn ang="0">
                  <a:pos x="107" y="295"/>
                </a:cxn>
                <a:cxn ang="0">
                  <a:pos x="107" y="295"/>
                </a:cxn>
                <a:cxn ang="0">
                  <a:pos x="122" y="274"/>
                </a:cxn>
                <a:cxn ang="0">
                  <a:pos x="137" y="253"/>
                </a:cxn>
                <a:cxn ang="0">
                  <a:pos x="170" y="214"/>
                </a:cxn>
                <a:cxn ang="0">
                  <a:pos x="238" y="135"/>
                </a:cxn>
                <a:cxn ang="0">
                  <a:pos x="238" y="135"/>
                </a:cxn>
                <a:cxn ang="0">
                  <a:pos x="264" y="102"/>
                </a:cxn>
                <a:cxn ang="0">
                  <a:pos x="290" y="70"/>
                </a:cxn>
                <a:cxn ang="0">
                  <a:pos x="290" y="70"/>
                </a:cxn>
                <a:cxn ang="0">
                  <a:pos x="303" y="54"/>
                </a:cxn>
                <a:cxn ang="0">
                  <a:pos x="316" y="40"/>
                </a:cxn>
                <a:cxn ang="0">
                  <a:pos x="329" y="24"/>
                </a:cxn>
                <a:cxn ang="0">
                  <a:pos x="341" y="8"/>
                </a:cxn>
                <a:cxn ang="0">
                  <a:pos x="341" y="8"/>
                </a:cxn>
                <a:cxn ang="0">
                  <a:pos x="342" y="6"/>
                </a:cxn>
                <a:cxn ang="0">
                  <a:pos x="342" y="4"/>
                </a:cxn>
                <a:cxn ang="0">
                  <a:pos x="341" y="2"/>
                </a:cxn>
                <a:cxn ang="0">
                  <a:pos x="340" y="0"/>
                </a:cxn>
                <a:cxn ang="0">
                  <a:pos x="336" y="0"/>
                </a:cxn>
                <a:cxn ang="0">
                  <a:pos x="333" y="0"/>
                </a:cxn>
                <a:cxn ang="0">
                  <a:pos x="332" y="3"/>
                </a:cxn>
                <a:cxn ang="0">
                  <a:pos x="332" y="3"/>
                </a:cxn>
              </a:cxnLst>
              <a:rect l="0" t="0" r="r" b="b"/>
              <a:pathLst>
                <a:path w="342" h="461">
                  <a:moveTo>
                    <a:pt x="332" y="3"/>
                  </a:moveTo>
                  <a:lnTo>
                    <a:pt x="332" y="3"/>
                  </a:lnTo>
                  <a:lnTo>
                    <a:pt x="321" y="16"/>
                  </a:lnTo>
                  <a:lnTo>
                    <a:pt x="310" y="29"/>
                  </a:lnTo>
                  <a:lnTo>
                    <a:pt x="298" y="42"/>
                  </a:lnTo>
                  <a:lnTo>
                    <a:pt x="286" y="55"/>
                  </a:lnTo>
                  <a:lnTo>
                    <a:pt x="286" y="55"/>
                  </a:lnTo>
                  <a:lnTo>
                    <a:pt x="261" y="87"/>
                  </a:lnTo>
                  <a:lnTo>
                    <a:pt x="236" y="118"/>
                  </a:lnTo>
                  <a:lnTo>
                    <a:pt x="236" y="118"/>
                  </a:lnTo>
                  <a:lnTo>
                    <a:pt x="176" y="190"/>
                  </a:lnTo>
                  <a:lnTo>
                    <a:pt x="117" y="262"/>
                  </a:lnTo>
                  <a:lnTo>
                    <a:pt x="117" y="262"/>
                  </a:lnTo>
                  <a:lnTo>
                    <a:pt x="94" y="293"/>
                  </a:lnTo>
                  <a:lnTo>
                    <a:pt x="71" y="326"/>
                  </a:lnTo>
                  <a:lnTo>
                    <a:pt x="52" y="360"/>
                  </a:lnTo>
                  <a:lnTo>
                    <a:pt x="32" y="394"/>
                  </a:lnTo>
                  <a:lnTo>
                    <a:pt x="32" y="394"/>
                  </a:lnTo>
                  <a:lnTo>
                    <a:pt x="18" y="420"/>
                  </a:lnTo>
                  <a:lnTo>
                    <a:pt x="5" y="446"/>
                  </a:lnTo>
                  <a:lnTo>
                    <a:pt x="5" y="446"/>
                  </a:lnTo>
                  <a:lnTo>
                    <a:pt x="0" y="461"/>
                  </a:lnTo>
                  <a:lnTo>
                    <a:pt x="0" y="461"/>
                  </a:lnTo>
                  <a:lnTo>
                    <a:pt x="13" y="461"/>
                  </a:lnTo>
                  <a:lnTo>
                    <a:pt x="13" y="461"/>
                  </a:lnTo>
                  <a:lnTo>
                    <a:pt x="17" y="450"/>
                  </a:lnTo>
                  <a:lnTo>
                    <a:pt x="17" y="450"/>
                  </a:lnTo>
                  <a:lnTo>
                    <a:pt x="26" y="429"/>
                  </a:lnTo>
                  <a:lnTo>
                    <a:pt x="35" y="410"/>
                  </a:lnTo>
                  <a:lnTo>
                    <a:pt x="57" y="371"/>
                  </a:lnTo>
                  <a:lnTo>
                    <a:pt x="82" y="331"/>
                  </a:lnTo>
                  <a:lnTo>
                    <a:pt x="107" y="295"/>
                  </a:lnTo>
                  <a:lnTo>
                    <a:pt x="107" y="295"/>
                  </a:lnTo>
                  <a:lnTo>
                    <a:pt x="122" y="274"/>
                  </a:lnTo>
                  <a:lnTo>
                    <a:pt x="137" y="253"/>
                  </a:lnTo>
                  <a:lnTo>
                    <a:pt x="170" y="214"/>
                  </a:lnTo>
                  <a:lnTo>
                    <a:pt x="238" y="135"/>
                  </a:lnTo>
                  <a:lnTo>
                    <a:pt x="238" y="135"/>
                  </a:lnTo>
                  <a:lnTo>
                    <a:pt x="264" y="102"/>
                  </a:lnTo>
                  <a:lnTo>
                    <a:pt x="290" y="70"/>
                  </a:lnTo>
                  <a:lnTo>
                    <a:pt x="290" y="70"/>
                  </a:lnTo>
                  <a:lnTo>
                    <a:pt x="303" y="54"/>
                  </a:lnTo>
                  <a:lnTo>
                    <a:pt x="316" y="40"/>
                  </a:lnTo>
                  <a:lnTo>
                    <a:pt x="329" y="24"/>
                  </a:lnTo>
                  <a:lnTo>
                    <a:pt x="341" y="8"/>
                  </a:lnTo>
                  <a:lnTo>
                    <a:pt x="341" y="8"/>
                  </a:lnTo>
                  <a:lnTo>
                    <a:pt x="342" y="6"/>
                  </a:lnTo>
                  <a:lnTo>
                    <a:pt x="342" y="4"/>
                  </a:lnTo>
                  <a:lnTo>
                    <a:pt x="341" y="2"/>
                  </a:lnTo>
                  <a:lnTo>
                    <a:pt x="340" y="0"/>
                  </a:lnTo>
                  <a:lnTo>
                    <a:pt x="336" y="0"/>
                  </a:lnTo>
                  <a:lnTo>
                    <a:pt x="333" y="0"/>
                  </a:lnTo>
                  <a:lnTo>
                    <a:pt x="332" y="3"/>
                  </a:lnTo>
                  <a:lnTo>
                    <a:pt x="332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2816" name="Freeform 528"/>
            <p:cNvSpPr/>
            <p:nvPr/>
          </p:nvSpPr>
          <p:spPr bwMode="auto">
            <a:xfrm>
              <a:off x="2390776" y="2068513"/>
              <a:ext cx="111125" cy="169863"/>
            </a:xfrm>
            <a:custGeom>
              <a:avLst/>
              <a:gdLst/>
              <a:ahLst/>
              <a:cxnLst>
                <a:cxn ang="0">
                  <a:pos x="271" y="2"/>
                </a:cxn>
                <a:cxn ang="0">
                  <a:pos x="271" y="2"/>
                </a:cxn>
                <a:cxn ang="0">
                  <a:pos x="236" y="59"/>
                </a:cxn>
                <a:cxn ang="0">
                  <a:pos x="200" y="115"/>
                </a:cxn>
                <a:cxn ang="0">
                  <a:pos x="165" y="172"/>
                </a:cxn>
                <a:cxn ang="0">
                  <a:pos x="130" y="229"/>
                </a:cxn>
                <a:cxn ang="0">
                  <a:pos x="130" y="229"/>
                </a:cxn>
                <a:cxn ang="0">
                  <a:pos x="113" y="252"/>
                </a:cxn>
                <a:cxn ang="0">
                  <a:pos x="96" y="274"/>
                </a:cxn>
                <a:cxn ang="0">
                  <a:pos x="59" y="320"/>
                </a:cxn>
                <a:cxn ang="0">
                  <a:pos x="42" y="344"/>
                </a:cxn>
                <a:cxn ang="0">
                  <a:pos x="26" y="367"/>
                </a:cxn>
                <a:cxn ang="0">
                  <a:pos x="12" y="392"/>
                </a:cxn>
                <a:cxn ang="0">
                  <a:pos x="0" y="418"/>
                </a:cxn>
                <a:cxn ang="0">
                  <a:pos x="0" y="418"/>
                </a:cxn>
                <a:cxn ang="0">
                  <a:pos x="0" y="421"/>
                </a:cxn>
                <a:cxn ang="0">
                  <a:pos x="0" y="423"/>
                </a:cxn>
                <a:cxn ang="0">
                  <a:pos x="3" y="425"/>
                </a:cxn>
                <a:cxn ang="0">
                  <a:pos x="4" y="426"/>
                </a:cxn>
                <a:cxn ang="0">
                  <a:pos x="8" y="425"/>
                </a:cxn>
                <a:cxn ang="0">
                  <a:pos x="11" y="423"/>
                </a:cxn>
                <a:cxn ang="0">
                  <a:pos x="12" y="422"/>
                </a:cxn>
                <a:cxn ang="0">
                  <a:pos x="12" y="422"/>
                </a:cxn>
                <a:cxn ang="0">
                  <a:pos x="17" y="408"/>
                </a:cxn>
                <a:cxn ang="0">
                  <a:pos x="24" y="395"/>
                </a:cxn>
                <a:cxn ang="0">
                  <a:pos x="38" y="369"/>
                </a:cxn>
                <a:cxn ang="0">
                  <a:pos x="55" y="344"/>
                </a:cxn>
                <a:cxn ang="0">
                  <a:pos x="72" y="320"/>
                </a:cxn>
                <a:cxn ang="0">
                  <a:pos x="110" y="273"/>
                </a:cxn>
                <a:cxn ang="0">
                  <a:pos x="128" y="250"/>
                </a:cxn>
                <a:cxn ang="0">
                  <a:pos x="145" y="225"/>
                </a:cxn>
                <a:cxn ang="0">
                  <a:pos x="145" y="225"/>
                </a:cxn>
                <a:cxn ang="0">
                  <a:pos x="179" y="171"/>
                </a:cxn>
                <a:cxn ang="0">
                  <a:pos x="213" y="116"/>
                </a:cxn>
                <a:cxn ang="0">
                  <a:pos x="246" y="63"/>
                </a:cxn>
                <a:cxn ang="0">
                  <a:pos x="281" y="9"/>
                </a:cxn>
                <a:cxn ang="0">
                  <a:pos x="281" y="9"/>
                </a:cxn>
                <a:cxn ang="0">
                  <a:pos x="283" y="6"/>
                </a:cxn>
                <a:cxn ang="0">
                  <a:pos x="281" y="4"/>
                </a:cxn>
                <a:cxn ang="0">
                  <a:pos x="281" y="2"/>
                </a:cxn>
                <a:cxn ang="0">
                  <a:pos x="279" y="1"/>
                </a:cxn>
                <a:cxn ang="0">
                  <a:pos x="275" y="0"/>
                </a:cxn>
                <a:cxn ang="0">
                  <a:pos x="273" y="1"/>
                </a:cxn>
                <a:cxn ang="0">
                  <a:pos x="271" y="2"/>
                </a:cxn>
                <a:cxn ang="0">
                  <a:pos x="271" y="2"/>
                </a:cxn>
              </a:cxnLst>
              <a:rect l="0" t="0" r="r" b="b"/>
              <a:pathLst>
                <a:path w="283" h="426">
                  <a:moveTo>
                    <a:pt x="271" y="2"/>
                  </a:moveTo>
                  <a:lnTo>
                    <a:pt x="271" y="2"/>
                  </a:lnTo>
                  <a:lnTo>
                    <a:pt x="236" y="59"/>
                  </a:lnTo>
                  <a:lnTo>
                    <a:pt x="200" y="115"/>
                  </a:lnTo>
                  <a:lnTo>
                    <a:pt x="165" y="172"/>
                  </a:lnTo>
                  <a:lnTo>
                    <a:pt x="130" y="229"/>
                  </a:lnTo>
                  <a:lnTo>
                    <a:pt x="130" y="229"/>
                  </a:lnTo>
                  <a:lnTo>
                    <a:pt x="113" y="252"/>
                  </a:lnTo>
                  <a:lnTo>
                    <a:pt x="96" y="274"/>
                  </a:lnTo>
                  <a:lnTo>
                    <a:pt x="59" y="320"/>
                  </a:lnTo>
                  <a:lnTo>
                    <a:pt x="42" y="344"/>
                  </a:lnTo>
                  <a:lnTo>
                    <a:pt x="26" y="367"/>
                  </a:lnTo>
                  <a:lnTo>
                    <a:pt x="12" y="392"/>
                  </a:lnTo>
                  <a:lnTo>
                    <a:pt x="0" y="418"/>
                  </a:lnTo>
                  <a:lnTo>
                    <a:pt x="0" y="418"/>
                  </a:lnTo>
                  <a:lnTo>
                    <a:pt x="0" y="421"/>
                  </a:lnTo>
                  <a:lnTo>
                    <a:pt x="0" y="423"/>
                  </a:lnTo>
                  <a:lnTo>
                    <a:pt x="3" y="425"/>
                  </a:lnTo>
                  <a:lnTo>
                    <a:pt x="4" y="426"/>
                  </a:lnTo>
                  <a:lnTo>
                    <a:pt x="8" y="425"/>
                  </a:lnTo>
                  <a:lnTo>
                    <a:pt x="11" y="423"/>
                  </a:lnTo>
                  <a:lnTo>
                    <a:pt x="12" y="422"/>
                  </a:lnTo>
                  <a:lnTo>
                    <a:pt x="12" y="422"/>
                  </a:lnTo>
                  <a:lnTo>
                    <a:pt x="17" y="408"/>
                  </a:lnTo>
                  <a:lnTo>
                    <a:pt x="24" y="395"/>
                  </a:lnTo>
                  <a:lnTo>
                    <a:pt x="38" y="369"/>
                  </a:lnTo>
                  <a:lnTo>
                    <a:pt x="55" y="344"/>
                  </a:lnTo>
                  <a:lnTo>
                    <a:pt x="72" y="320"/>
                  </a:lnTo>
                  <a:lnTo>
                    <a:pt x="110" y="273"/>
                  </a:lnTo>
                  <a:lnTo>
                    <a:pt x="128" y="250"/>
                  </a:lnTo>
                  <a:lnTo>
                    <a:pt x="145" y="225"/>
                  </a:lnTo>
                  <a:lnTo>
                    <a:pt x="145" y="225"/>
                  </a:lnTo>
                  <a:lnTo>
                    <a:pt x="179" y="171"/>
                  </a:lnTo>
                  <a:lnTo>
                    <a:pt x="213" y="116"/>
                  </a:lnTo>
                  <a:lnTo>
                    <a:pt x="246" y="63"/>
                  </a:lnTo>
                  <a:lnTo>
                    <a:pt x="281" y="9"/>
                  </a:lnTo>
                  <a:lnTo>
                    <a:pt x="281" y="9"/>
                  </a:lnTo>
                  <a:lnTo>
                    <a:pt x="283" y="6"/>
                  </a:lnTo>
                  <a:lnTo>
                    <a:pt x="281" y="4"/>
                  </a:lnTo>
                  <a:lnTo>
                    <a:pt x="281" y="2"/>
                  </a:lnTo>
                  <a:lnTo>
                    <a:pt x="279" y="1"/>
                  </a:lnTo>
                  <a:lnTo>
                    <a:pt x="275" y="0"/>
                  </a:lnTo>
                  <a:lnTo>
                    <a:pt x="273" y="1"/>
                  </a:lnTo>
                  <a:lnTo>
                    <a:pt x="271" y="2"/>
                  </a:lnTo>
                  <a:lnTo>
                    <a:pt x="271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2817" name="Freeform 529"/>
            <p:cNvSpPr/>
            <p:nvPr/>
          </p:nvSpPr>
          <p:spPr bwMode="auto">
            <a:xfrm>
              <a:off x="2517776" y="1982788"/>
              <a:ext cx="58738" cy="74613"/>
            </a:xfrm>
            <a:custGeom>
              <a:avLst/>
              <a:gdLst/>
              <a:ahLst/>
              <a:cxnLst>
                <a:cxn ang="0">
                  <a:pos x="138" y="1"/>
                </a:cxn>
                <a:cxn ang="0">
                  <a:pos x="138" y="1"/>
                </a:cxn>
                <a:cxn ang="0">
                  <a:pos x="128" y="9"/>
                </a:cxn>
                <a:cxn ang="0">
                  <a:pos x="120" y="18"/>
                </a:cxn>
                <a:cxn ang="0">
                  <a:pos x="104" y="38"/>
                </a:cxn>
                <a:cxn ang="0">
                  <a:pos x="90" y="59"/>
                </a:cxn>
                <a:cxn ang="0">
                  <a:pos x="77" y="80"/>
                </a:cxn>
                <a:cxn ang="0">
                  <a:pos x="77" y="80"/>
                </a:cxn>
                <a:cxn ang="0">
                  <a:pos x="66" y="93"/>
                </a:cxn>
                <a:cxn ang="0">
                  <a:pos x="56" y="106"/>
                </a:cxn>
                <a:cxn ang="0">
                  <a:pos x="35" y="133"/>
                </a:cxn>
                <a:cxn ang="0">
                  <a:pos x="35" y="133"/>
                </a:cxn>
                <a:cxn ang="0">
                  <a:pos x="26" y="144"/>
                </a:cxn>
                <a:cxn ang="0">
                  <a:pos x="17" y="154"/>
                </a:cxn>
                <a:cxn ang="0">
                  <a:pos x="7" y="165"/>
                </a:cxn>
                <a:cxn ang="0">
                  <a:pos x="0" y="177"/>
                </a:cxn>
                <a:cxn ang="0">
                  <a:pos x="0" y="177"/>
                </a:cxn>
                <a:cxn ang="0">
                  <a:pos x="0" y="179"/>
                </a:cxn>
                <a:cxn ang="0">
                  <a:pos x="0" y="182"/>
                </a:cxn>
                <a:cxn ang="0">
                  <a:pos x="2" y="184"/>
                </a:cxn>
                <a:cxn ang="0">
                  <a:pos x="5" y="186"/>
                </a:cxn>
                <a:cxn ang="0">
                  <a:pos x="6" y="186"/>
                </a:cxn>
                <a:cxn ang="0">
                  <a:pos x="9" y="184"/>
                </a:cxn>
                <a:cxn ang="0">
                  <a:pos x="10" y="183"/>
                </a:cxn>
                <a:cxn ang="0">
                  <a:pos x="10" y="183"/>
                </a:cxn>
                <a:cxn ang="0">
                  <a:pos x="15" y="173"/>
                </a:cxn>
                <a:cxn ang="0">
                  <a:pos x="23" y="165"/>
                </a:cxn>
                <a:cxn ang="0">
                  <a:pos x="31" y="157"/>
                </a:cxn>
                <a:cxn ang="0">
                  <a:pos x="39" y="148"/>
                </a:cxn>
                <a:cxn ang="0">
                  <a:pos x="39" y="148"/>
                </a:cxn>
                <a:cxn ang="0">
                  <a:pos x="60" y="119"/>
                </a:cxn>
                <a:cxn ang="0">
                  <a:pos x="81" y="93"/>
                </a:cxn>
                <a:cxn ang="0">
                  <a:pos x="81" y="93"/>
                </a:cxn>
                <a:cxn ang="0">
                  <a:pos x="96" y="71"/>
                </a:cxn>
                <a:cxn ang="0">
                  <a:pos x="111" y="48"/>
                </a:cxn>
                <a:cxn ang="0">
                  <a:pos x="119" y="38"/>
                </a:cxn>
                <a:cxn ang="0">
                  <a:pos x="126" y="27"/>
                </a:cxn>
                <a:cxn ang="0">
                  <a:pos x="136" y="18"/>
                </a:cxn>
                <a:cxn ang="0">
                  <a:pos x="146" y="9"/>
                </a:cxn>
                <a:cxn ang="0">
                  <a:pos x="146" y="9"/>
                </a:cxn>
                <a:cxn ang="0">
                  <a:pos x="147" y="7"/>
                </a:cxn>
                <a:cxn ang="0">
                  <a:pos x="147" y="5"/>
                </a:cxn>
                <a:cxn ang="0">
                  <a:pos x="147" y="3"/>
                </a:cxn>
                <a:cxn ang="0">
                  <a:pos x="146" y="1"/>
                </a:cxn>
                <a:cxn ang="0">
                  <a:pos x="142" y="0"/>
                </a:cxn>
                <a:cxn ang="0">
                  <a:pos x="140" y="0"/>
                </a:cxn>
                <a:cxn ang="0">
                  <a:pos x="138" y="1"/>
                </a:cxn>
                <a:cxn ang="0">
                  <a:pos x="138" y="1"/>
                </a:cxn>
              </a:cxnLst>
              <a:rect l="0" t="0" r="r" b="b"/>
              <a:pathLst>
                <a:path w="147" h="186">
                  <a:moveTo>
                    <a:pt x="138" y="1"/>
                  </a:moveTo>
                  <a:lnTo>
                    <a:pt x="138" y="1"/>
                  </a:lnTo>
                  <a:lnTo>
                    <a:pt x="128" y="9"/>
                  </a:lnTo>
                  <a:lnTo>
                    <a:pt x="120" y="18"/>
                  </a:lnTo>
                  <a:lnTo>
                    <a:pt x="104" y="38"/>
                  </a:lnTo>
                  <a:lnTo>
                    <a:pt x="90" y="59"/>
                  </a:lnTo>
                  <a:lnTo>
                    <a:pt x="77" y="80"/>
                  </a:lnTo>
                  <a:lnTo>
                    <a:pt x="77" y="80"/>
                  </a:lnTo>
                  <a:lnTo>
                    <a:pt x="66" y="93"/>
                  </a:lnTo>
                  <a:lnTo>
                    <a:pt x="56" y="106"/>
                  </a:lnTo>
                  <a:lnTo>
                    <a:pt x="35" y="133"/>
                  </a:lnTo>
                  <a:lnTo>
                    <a:pt x="35" y="133"/>
                  </a:lnTo>
                  <a:lnTo>
                    <a:pt x="26" y="144"/>
                  </a:lnTo>
                  <a:lnTo>
                    <a:pt x="17" y="154"/>
                  </a:lnTo>
                  <a:lnTo>
                    <a:pt x="7" y="165"/>
                  </a:lnTo>
                  <a:lnTo>
                    <a:pt x="0" y="177"/>
                  </a:lnTo>
                  <a:lnTo>
                    <a:pt x="0" y="177"/>
                  </a:lnTo>
                  <a:lnTo>
                    <a:pt x="0" y="179"/>
                  </a:lnTo>
                  <a:lnTo>
                    <a:pt x="0" y="182"/>
                  </a:lnTo>
                  <a:lnTo>
                    <a:pt x="2" y="184"/>
                  </a:lnTo>
                  <a:lnTo>
                    <a:pt x="5" y="186"/>
                  </a:lnTo>
                  <a:lnTo>
                    <a:pt x="6" y="186"/>
                  </a:lnTo>
                  <a:lnTo>
                    <a:pt x="9" y="184"/>
                  </a:lnTo>
                  <a:lnTo>
                    <a:pt x="10" y="183"/>
                  </a:lnTo>
                  <a:lnTo>
                    <a:pt x="10" y="183"/>
                  </a:lnTo>
                  <a:lnTo>
                    <a:pt x="15" y="173"/>
                  </a:lnTo>
                  <a:lnTo>
                    <a:pt x="23" y="165"/>
                  </a:lnTo>
                  <a:lnTo>
                    <a:pt x="31" y="157"/>
                  </a:lnTo>
                  <a:lnTo>
                    <a:pt x="39" y="148"/>
                  </a:lnTo>
                  <a:lnTo>
                    <a:pt x="39" y="148"/>
                  </a:lnTo>
                  <a:lnTo>
                    <a:pt x="60" y="119"/>
                  </a:lnTo>
                  <a:lnTo>
                    <a:pt x="81" y="93"/>
                  </a:lnTo>
                  <a:lnTo>
                    <a:pt x="81" y="93"/>
                  </a:lnTo>
                  <a:lnTo>
                    <a:pt x="96" y="71"/>
                  </a:lnTo>
                  <a:lnTo>
                    <a:pt x="111" y="48"/>
                  </a:lnTo>
                  <a:lnTo>
                    <a:pt x="119" y="38"/>
                  </a:lnTo>
                  <a:lnTo>
                    <a:pt x="126" y="27"/>
                  </a:lnTo>
                  <a:lnTo>
                    <a:pt x="136" y="18"/>
                  </a:lnTo>
                  <a:lnTo>
                    <a:pt x="146" y="9"/>
                  </a:lnTo>
                  <a:lnTo>
                    <a:pt x="146" y="9"/>
                  </a:lnTo>
                  <a:lnTo>
                    <a:pt x="147" y="7"/>
                  </a:lnTo>
                  <a:lnTo>
                    <a:pt x="147" y="5"/>
                  </a:lnTo>
                  <a:lnTo>
                    <a:pt x="147" y="3"/>
                  </a:lnTo>
                  <a:lnTo>
                    <a:pt x="146" y="1"/>
                  </a:lnTo>
                  <a:lnTo>
                    <a:pt x="142" y="0"/>
                  </a:lnTo>
                  <a:lnTo>
                    <a:pt x="140" y="0"/>
                  </a:lnTo>
                  <a:lnTo>
                    <a:pt x="138" y="1"/>
                  </a:lnTo>
                  <a:lnTo>
                    <a:pt x="138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2818" name="Freeform 530"/>
            <p:cNvSpPr/>
            <p:nvPr/>
          </p:nvSpPr>
          <p:spPr bwMode="auto">
            <a:xfrm>
              <a:off x="2454276" y="1998663"/>
              <a:ext cx="158750" cy="241300"/>
            </a:xfrm>
            <a:custGeom>
              <a:avLst/>
              <a:gdLst/>
              <a:ahLst/>
              <a:cxnLst>
                <a:cxn ang="0">
                  <a:pos x="388" y="4"/>
                </a:cxn>
                <a:cxn ang="0">
                  <a:pos x="382" y="17"/>
                </a:cxn>
                <a:cxn ang="0">
                  <a:pos x="374" y="29"/>
                </a:cxn>
                <a:cxn ang="0">
                  <a:pos x="348" y="73"/>
                </a:cxn>
                <a:cxn ang="0">
                  <a:pos x="294" y="156"/>
                </a:cxn>
                <a:cxn ang="0">
                  <a:pos x="181" y="323"/>
                </a:cxn>
                <a:cxn ang="0">
                  <a:pos x="158" y="362"/>
                </a:cxn>
                <a:cxn ang="0">
                  <a:pos x="112" y="439"/>
                </a:cxn>
                <a:cxn ang="0">
                  <a:pos x="87" y="477"/>
                </a:cxn>
                <a:cxn ang="0">
                  <a:pos x="39" y="549"/>
                </a:cxn>
                <a:cxn ang="0">
                  <a:pos x="18" y="575"/>
                </a:cxn>
                <a:cxn ang="0">
                  <a:pos x="0" y="604"/>
                </a:cxn>
                <a:cxn ang="0">
                  <a:pos x="0" y="607"/>
                </a:cxn>
                <a:cxn ang="0">
                  <a:pos x="2" y="611"/>
                </a:cxn>
                <a:cxn ang="0">
                  <a:pos x="7" y="611"/>
                </a:cxn>
                <a:cxn ang="0">
                  <a:pos x="11" y="608"/>
                </a:cxn>
                <a:cxn ang="0">
                  <a:pos x="15" y="599"/>
                </a:cxn>
                <a:cxn ang="0">
                  <a:pos x="31" y="577"/>
                </a:cxn>
                <a:cxn ang="0">
                  <a:pos x="55" y="547"/>
                </a:cxn>
                <a:cxn ang="0">
                  <a:pos x="78" y="511"/>
                </a:cxn>
                <a:cxn ang="0">
                  <a:pos x="103" y="476"/>
                </a:cxn>
                <a:cxn ang="0">
                  <a:pos x="128" y="437"/>
                </a:cxn>
                <a:cxn ang="0">
                  <a:pos x="174" y="358"/>
                </a:cxn>
                <a:cxn ang="0">
                  <a:pos x="198" y="320"/>
                </a:cxn>
                <a:cxn ang="0">
                  <a:pos x="310" y="152"/>
                </a:cxn>
                <a:cxn ang="0">
                  <a:pos x="363" y="69"/>
                </a:cxn>
                <a:cxn ang="0">
                  <a:pos x="383" y="39"/>
                </a:cxn>
                <a:cxn ang="0">
                  <a:pos x="397" y="14"/>
                </a:cxn>
                <a:cxn ang="0">
                  <a:pos x="400" y="6"/>
                </a:cxn>
                <a:cxn ang="0">
                  <a:pos x="399" y="1"/>
                </a:cxn>
                <a:cxn ang="0">
                  <a:pos x="391" y="0"/>
                </a:cxn>
                <a:cxn ang="0">
                  <a:pos x="388" y="4"/>
                </a:cxn>
              </a:cxnLst>
              <a:rect l="0" t="0" r="r" b="b"/>
              <a:pathLst>
                <a:path w="400" h="611">
                  <a:moveTo>
                    <a:pt x="388" y="4"/>
                  </a:moveTo>
                  <a:lnTo>
                    <a:pt x="388" y="4"/>
                  </a:lnTo>
                  <a:lnTo>
                    <a:pt x="386" y="10"/>
                  </a:lnTo>
                  <a:lnTo>
                    <a:pt x="382" y="17"/>
                  </a:lnTo>
                  <a:lnTo>
                    <a:pt x="374" y="29"/>
                  </a:lnTo>
                  <a:lnTo>
                    <a:pt x="374" y="29"/>
                  </a:lnTo>
                  <a:lnTo>
                    <a:pt x="348" y="73"/>
                  </a:lnTo>
                  <a:lnTo>
                    <a:pt x="348" y="73"/>
                  </a:lnTo>
                  <a:lnTo>
                    <a:pt x="321" y="115"/>
                  </a:lnTo>
                  <a:lnTo>
                    <a:pt x="294" y="156"/>
                  </a:lnTo>
                  <a:lnTo>
                    <a:pt x="294" y="156"/>
                  </a:lnTo>
                  <a:lnTo>
                    <a:pt x="181" y="323"/>
                  </a:lnTo>
                  <a:lnTo>
                    <a:pt x="181" y="323"/>
                  </a:lnTo>
                  <a:lnTo>
                    <a:pt x="158" y="362"/>
                  </a:lnTo>
                  <a:lnTo>
                    <a:pt x="136" y="401"/>
                  </a:lnTo>
                  <a:lnTo>
                    <a:pt x="112" y="439"/>
                  </a:lnTo>
                  <a:lnTo>
                    <a:pt x="87" y="477"/>
                  </a:lnTo>
                  <a:lnTo>
                    <a:pt x="87" y="477"/>
                  </a:lnTo>
                  <a:lnTo>
                    <a:pt x="62" y="513"/>
                  </a:lnTo>
                  <a:lnTo>
                    <a:pt x="39" y="549"/>
                  </a:lnTo>
                  <a:lnTo>
                    <a:pt x="39" y="549"/>
                  </a:lnTo>
                  <a:lnTo>
                    <a:pt x="18" y="575"/>
                  </a:lnTo>
                  <a:lnTo>
                    <a:pt x="7" y="590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0" y="607"/>
                  </a:lnTo>
                  <a:lnTo>
                    <a:pt x="1" y="609"/>
                  </a:lnTo>
                  <a:lnTo>
                    <a:pt x="2" y="611"/>
                  </a:lnTo>
                  <a:lnTo>
                    <a:pt x="4" y="611"/>
                  </a:lnTo>
                  <a:lnTo>
                    <a:pt x="7" y="611"/>
                  </a:lnTo>
                  <a:lnTo>
                    <a:pt x="10" y="609"/>
                  </a:lnTo>
                  <a:lnTo>
                    <a:pt x="11" y="608"/>
                  </a:lnTo>
                  <a:lnTo>
                    <a:pt x="11" y="608"/>
                  </a:lnTo>
                  <a:lnTo>
                    <a:pt x="15" y="599"/>
                  </a:lnTo>
                  <a:lnTo>
                    <a:pt x="19" y="591"/>
                  </a:lnTo>
                  <a:lnTo>
                    <a:pt x="31" y="577"/>
                  </a:lnTo>
                  <a:lnTo>
                    <a:pt x="43" y="561"/>
                  </a:lnTo>
                  <a:lnTo>
                    <a:pt x="55" y="547"/>
                  </a:lnTo>
                  <a:lnTo>
                    <a:pt x="55" y="547"/>
                  </a:lnTo>
                  <a:lnTo>
                    <a:pt x="78" y="511"/>
                  </a:lnTo>
                  <a:lnTo>
                    <a:pt x="103" y="476"/>
                  </a:lnTo>
                  <a:lnTo>
                    <a:pt x="103" y="476"/>
                  </a:lnTo>
                  <a:lnTo>
                    <a:pt x="116" y="456"/>
                  </a:lnTo>
                  <a:lnTo>
                    <a:pt x="128" y="437"/>
                  </a:lnTo>
                  <a:lnTo>
                    <a:pt x="151" y="397"/>
                  </a:lnTo>
                  <a:lnTo>
                    <a:pt x="174" y="358"/>
                  </a:lnTo>
                  <a:lnTo>
                    <a:pt x="198" y="320"/>
                  </a:lnTo>
                  <a:lnTo>
                    <a:pt x="198" y="320"/>
                  </a:lnTo>
                  <a:lnTo>
                    <a:pt x="310" y="152"/>
                  </a:lnTo>
                  <a:lnTo>
                    <a:pt x="310" y="152"/>
                  </a:lnTo>
                  <a:lnTo>
                    <a:pt x="337" y="111"/>
                  </a:lnTo>
                  <a:lnTo>
                    <a:pt x="363" y="69"/>
                  </a:lnTo>
                  <a:lnTo>
                    <a:pt x="363" y="69"/>
                  </a:lnTo>
                  <a:lnTo>
                    <a:pt x="383" y="39"/>
                  </a:lnTo>
                  <a:lnTo>
                    <a:pt x="393" y="22"/>
                  </a:lnTo>
                  <a:lnTo>
                    <a:pt x="397" y="14"/>
                  </a:lnTo>
                  <a:lnTo>
                    <a:pt x="400" y="6"/>
                  </a:lnTo>
                  <a:lnTo>
                    <a:pt x="400" y="6"/>
                  </a:lnTo>
                  <a:lnTo>
                    <a:pt x="400" y="4"/>
                  </a:lnTo>
                  <a:lnTo>
                    <a:pt x="399" y="1"/>
                  </a:lnTo>
                  <a:lnTo>
                    <a:pt x="395" y="0"/>
                  </a:lnTo>
                  <a:lnTo>
                    <a:pt x="391" y="0"/>
                  </a:lnTo>
                  <a:lnTo>
                    <a:pt x="389" y="1"/>
                  </a:lnTo>
                  <a:lnTo>
                    <a:pt x="388" y="4"/>
                  </a:lnTo>
                  <a:lnTo>
                    <a:pt x="388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2819" name="Freeform 531"/>
            <p:cNvSpPr/>
            <p:nvPr/>
          </p:nvSpPr>
          <p:spPr bwMode="auto">
            <a:xfrm>
              <a:off x="2509838" y="2046288"/>
              <a:ext cx="133350" cy="195263"/>
            </a:xfrm>
            <a:custGeom>
              <a:avLst/>
              <a:gdLst/>
              <a:ahLst/>
              <a:cxnLst>
                <a:cxn ang="0">
                  <a:pos x="328" y="2"/>
                </a:cxn>
                <a:cxn ang="0">
                  <a:pos x="328" y="2"/>
                </a:cxn>
                <a:cxn ang="0">
                  <a:pos x="307" y="31"/>
                </a:cxn>
                <a:cxn ang="0">
                  <a:pos x="286" y="60"/>
                </a:cxn>
                <a:cxn ang="0">
                  <a:pos x="246" y="120"/>
                </a:cxn>
                <a:cxn ang="0">
                  <a:pos x="207" y="180"/>
                </a:cxn>
                <a:cxn ang="0">
                  <a:pos x="167" y="240"/>
                </a:cxn>
                <a:cxn ang="0">
                  <a:pos x="167" y="240"/>
                </a:cxn>
                <a:cxn ang="0">
                  <a:pos x="123" y="304"/>
                </a:cxn>
                <a:cxn ang="0">
                  <a:pos x="78" y="367"/>
                </a:cxn>
                <a:cxn ang="0">
                  <a:pos x="78" y="367"/>
                </a:cxn>
                <a:cxn ang="0">
                  <a:pos x="58" y="394"/>
                </a:cxn>
                <a:cxn ang="0">
                  <a:pos x="39" y="423"/>
                </a:cxn>
                <a:cxn ang="0">
                  <a:pos x="1" y="481"/>
                </a:cxn>
                <a:cxn ang="0">
                  <a:pos x="1" y="481"/>
                </a:cxn>
                <a:cxn ang="0">
                  <a:pos x="0" y="483"/>
                </a:cxn>
                <a:cxn ang="0">
                  <a:pos x="0" y="486"/>
                </a:cxn>
                <a:cxn ang="0">
                  <a:pos x="3" y="489"/>
                </a:cxn>
                <a:cxn ang="0">
                  <a:pos x="7" y="490"/>
                </a:cxn>
                <a:cxn ang="0">
                  <a:pos x="9" y="489"/>
                </a:cxn>
                <a:cxn ang="0">
                  <a:pos x="10" y="487"/>
                </a:cxn>
                <a:cxn ang="0">
                  <a:pos x="10" y="487"/>
                </a:cxn>
                <a:cxn ang="0">
                  <a:pos x="46" y="434"/>
                </a:cxn>
                <a:cxn ang="0">
                  <a:pos x="63" y="408"/>
                </a:cxn>
                <a:cxn ang="0">
                  <a:pos x="81" y="381"/>
                </a:cxn>
                <a:cxn ang="0">
                  <a:pos x="81" y="381"/>
                </a:cxn>
                <a:cxn ang="0">
                  <a:pos x="127" y="319"/>
                </a:cxn>
                <a:cxn ang="0">
                  <a:pos x="171" y="256"/>
                </a:cxn>
                <a:cxn ang="0">
                  <a:pos x="171" y="256"/>
                </a:cxn>
                <a:cxn ang="0">
                  <a:pos x="212" y="193"/>
                </a:cxn>
                <a:cxn ang="0">
                  <a:pos x="252" y="130"/>
                </a:cxn>
                <a:cxn ang="0">
                  <a:pos x="294" y="68"/>
                </a:cxn>
                <a:cxn ang="0">
                  <a:pos x="317" y="37"/>
                </a:cxn>
                <a:cxn ang="0">
                  <a:pos x="337" y="7"/>
                </a:cxn>
                <a:cxn ang="0">
                  <a:pos x="337" y="7"/>
                </a:cxn>
                <a:cxn ang="0">
                  <a:pos x="339" y="5"/>
                </a:cxn>
                <a:cxn ang="0">
                  <a:pos x="339" y="3"/>
                </a:cxn>
                <a:cxn ang="0">
                  <a:pos x="337" y="2"/>
                </a:cxn>
                <a:cxn ang="0">
                  <a:pos x="336" y="0"/>
                </a:cxn>
                <a:cxn ang="0">
                  <a:pos x="332" y="0"/>
                </a:cxn>
                <a:cxn ang="0">
                  <a:pos x="330" y="0"/>
                </a:cxn>
                <a:cxn ang="0">
                  <a:pos x="328" y="2"/>
                </a:cxn>
                <a:cxn ang="0">
                  <a:pos x="328" y="2"/>
                </a:cxn>
              </a:cxnLst>
              <a:rect l="0" t="0" r="r" b="b"/>
              <a:pathLst>
                <a:path w="339" h="490">
                  <a:moveTo>
                    <a:pt x="328" y="2"/>
                  </a:moveTo>
                  <a:lnTo>
                    <a:pt x="328" y="2"/>
                  </a:lnTo>
                  <a:lnTo>
                    <a:pt x="307" y="31"/>
                  </a:lnTo>
                  <a:lnTo>
                    <a:pt x="286" y="60"/>
                  </a:lnTo>
                  <a:lnTo>
                    <a:pt x="246" y="120"/>
                  </a:lnTo>
                  <a:lnTo>
                    <a:pt x="207" y="180"/>
                  </a:lnTo>
                  <a:lnTo>
                    <a:pt x="167" y="240"/>
                  </a:lnTo>
                  <a:lnTo>
                    <a:pt x="167" y="240"/>
                  </a:lnTo>
                  <a:lnTo>
                    <a:pt x="123" y="304"/>
                  </a:lnTo>
                  <a:lnTo>
                    <a:pt x="78" y="367"/>
                  </a:lnTo>
                  <a:lnTo>
                    <a:pt x="78" y="367"/>
                  </a:lnTo>
                  <a:lnTo>
                    <a:pt x="58" y="394"/>
                  </a:lnTo>
                  <a:lnTo>
                    <a:pt x="39" y="423"/>
                  </a:lnTo>
                  <a:lnTo>
                    <a:pt x="1" y="481"/>
                  </a:lnTo>
                  <a:lnTo>
                    <a:pt x="1" y="481"/>
                  </a:lnTo>
                  <a:lnTo>
                    <a:pt x="0" y="483"/>
                  </a:lnTo>
                  <a:lnTo>
                    <a:pt x="0" y="486"/>
                  </a:lnTo>
                  <a:lnTo>
                    <a:pt x="3" y="489"/>
                  </a:lnTo>
                  <a:lnTo>
                    <a:pt x="7" y="490"/>
                  </a:lnTo>
                  <a:lnTo>
                    <a:pt x="9" y="489"/>
                  </a:lnTo>
                  <a:lnTo>
                    <a:pt x="10" y="487"/>
                  </a:lnTo>
                  <a:lnTo>
                    <a:pt x="10" y="487"/>
                  </a:lnTo>
                  <a:lnTo>
                    <a:pt x="46" y="434"/>
                  </a:lnTo>
                  <a:lnTo>
                    <a:pt x="63" y="408"/>
                  </a:lnTo>
                  <a:lnTo>
                    <a:pt x="81" y="381"/>
                  </a:lnTo>
                  <a:lnTo>
                    <a:pt x="81" y="381"/>
                  </a:lnTo>
                  <a:lnTo>
                    <a:pt x="127" y="319"/>
                  </a:lnTo>
                  <a:lnTo>
                    <a:pt x="171" y="256"/>
                  </a:lnTo>
                  <a:lnTo>
                    <a:pt x="171" y="256"/>
                  </a:lnTo>
                  <a:lnTo>
                    <a:pt x="212" y="193"/>
                  </a:lnTo>
                  <a:lnTo>
                    <a:pt x="252" y="130"/>
                  </a:lnTo>
                  <a:lnTo>
                    <a:pt x="294" y="68"/>
                  </a:lnTo>
                  <a:lnTo>
                    <a:pt x="317" y="37"/>
                  </a:lnTo>
                  <a:lnTo>
                    <a:pt x="337" y="7"/>
                  </a:lnTo>
                  <a:lnTo>
                    <a:pt x="337" y="7"/>
                  </a:lnTo>
                  <a:lnTo>
                    <a:pt x="339" y="5"/>
                  </a:lnTo>
                  <a:lnTo>
                    <a:pt x="339" y="3"/>
                  </a:lnTo>
                  <a:lnTo>
                    <a:pt x="337" y="2"/>
                  </a:lnTo>
                  <a:lnTo>
                    <a:pt x="336" y="0"/>
                  </a:lnTo>
                  <a:lnTo>
                    <a:pt x="332" y="0"/>
                  </a:lnTo>
                  <a:lnTo>
                    <a:pt x="330" y="0"/>
                  </a:lnTo>
                  <a:lnTo>
                    <a:pt x="328" y="2"/>
                  </a:lnTo>
                  <a:lnTo>
                    <a:pt x="328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2820" name="Freeform 532"/>
            <p:cNvSpPr/>
            <p:nvPr/>
          </p:nvSpPr>
          <p:spPr bwMode="auto">
            <a:xfrm>
              <a:off x="2527301" y="2079625"/>
              <a:ext cx="152400" cy="222250"/>
            </a:xfrm>
            <a:custGeom>
              <a:avLst/>
              <a:gdLst/>
              <a:ahLst/>
              <a:cxnLst>
                <a:cxn ang="0">
                  <a:pos x="374" y="3"/>
                </a:cxn>
                <a:cxn ang="0">
                  <a:pos x="374" y="3"/>
                </a:cxn>
                <a:cxn ang="0">
                  <a:pos x="362" y="16"/>
                </a:cxn>
                <a:cxn ang="0">
                  <a:pos x="349" y="31"/>
                </a:cxn>
                <a:cxn ang="0">
                  <a:pos x="327" y="61"/>
                </a:cxn>
                <a:cxn ang="0">
                  <a:pos x="306" y="93"/>
                </a:cxn>
                <a:cxn ang="0">
                  <a:pos x="285" y="124"/>
                </a:cxn>
                <a:cxn ang="0">
                  <a:pos x="285" y="124"/>
                </a:cxn>
                <a:cxn ang="0">
                  <a:pos x="259" y="162"/>
                </a:cxn>
                <a:cxn ang="0">
                  <a:pos x="235" y="200"/>
                </a:cxn>
                <a:cxn ang="0">
                  <a:pos x="212" y="239"/>
                </a:cxn>
                <a:cxn ang="0">
                  <a:pos x="188" y="277"/>
                </a:cxn>
                <a:cxn ang="0">
                  <a:pos x="188" y="277"/>
                </a:cxn>
                <a:cxn ang="0">
                  <a:pos x="165" y="315"/>
                </a:cxn>
                <a:cxn ang="0">
                  <a:pos x="140" y="353"/>
                </a:cxn>
                <a:cxn ang="0">
                  <a:pos x="114" y="390"/>
                </a:cxn>
                <a:cxn ang="0">
                  <a:pos x="99" y="407"/>
                </a:cxn>
                <a:cxn ang="0">
                  <a:pos x="85" y="424"/>
                </a:cxn>
                <a:cxn ang="0">
                  <a:pos x="85" y="424"/>
                </a:cxn>
                <a:cxn ang="0">
                  <a:pos x="60" y="454"/>
                </a:cxn>
                <a:cxn ang="0">
                  <a:pos x="39" y="485"/>
                </a:cxn>
                <a:cxn ang="0">
                  <a:pos x="18" y="518"/>
                </a:cxn>
                <a:cxn ang="0">
                  <a:pos x="1" y="552"/>
                </a:cxn>
                <a:cxn ang="0">
                  <a:pos x="1" y="552"/>
                </a:cxn>
                <a:cxn ang="0">
                  <a:pos x="0" y="554"/>
                </a:cxn>
                <a:cxn ang="0">
                  <a:pos x="0" y="556"/>
                </a:cxn>
                <a:cxn ang="0">
                  <a:pos x="2" y="560"/>
                </a:cxn>
                <a:cxn ang="0">
                  <a:pos x="6" y="560"/>
                </a:cxn>
                <a:cxn ang="0">
                  <a:pos x="9" y="560"/>
                </a:cxn>
                <a:cxn ang="0">
                  <a:pos x="10" y="557"/>
                </a:cxn>
                <a:cxn ang="0">
                  <a:pos x="10" y="557"/>
                </a:cxn>
                <a:cxn ang="0">
                  <a:pos x="30" y="522"/>
                </a:cxn>
                <a:cxn ang="0">
                  <a:pos x="51" y="488"/>
                </a:cxn>
                <a:cxn ang="0">
                  <a:pos x="74" y="456"/>
                </a:cxn>
                <a:cxn ang="0">
                  <a:pos x="99" y="425"/>
                </a:cxn>
                <a:cxn ang="0">
                  <a:pos x="99" y="425"/>
                </a:cxn>
                <a:cxn ang="0">
                  <a:pos x="112" y="411"/>
                </a:cxn>
                <a:cxn ang="0">
                  <a:pos x="123" y="395"/>
                </a:cxn>
                <a:cxn ang="0">
                  <a:pos x="145" y="365"/>
                </a:cxn>
                <a:cxn ang="0">
                  <a:pos x="187" y="301"/>
                </a:cxn>
                <a:cxn ang="0">
                  <a:pos x="187" y="301"/>
                </a:cxn>
                <a:cxn ang="0">
                  <a:pos x="210" y="265"/>
                </a:cxn>
                <a:cxn ang="0">
                  <a:pos x="233" y="229"/>
                </a:cxn>
                <a:cxn ang="0">
                  <a:pos x="277" y="157"/>
                </a:cxn>
                <a:cxn ang="0">
                  <a:pos x="277" y="157"/>
                </a:cxn>
                <a:cxn ang="0">
                  <a:pos x="301" y="120"/>
                </a:cxn>
                <a:cxn ang="0">
                  <a:pos x="325" y="86"/>
                </a:cxn>
                <a:cxn ang="0">
                  <a:pos x="325" y="86"/>
                </a:cxn>
                <a:cxn ang="0">
                  <a:pos x="352" y="47"/>
                </a:cxn>
                <a:cxn ang="0">
                  <a:pos x="366" y="27"/>
                </a:cxn>
                <a:cxn ang="0">
                  <a:pos x="383" y="10"/>
                </a:cxn>
                <a:cxn ang="0">
                  <a:pos x="383" y="10"/>
                </a:cxn>
                <a:cxn ang="0">
                  <a:pos x="384" y="8"/>
                </a:cxn>
                <a:cxn ang="0">
                  <a:pos x="384" y="6"/>
                </a:cxn>
                <a:cxn ang="0">
                  <a:pos x="382" y="3"/>
                </a:cxn>
                <a:cxn ang="0">
                  <a:pos x="379" y="0"/>
                </a:cxn>
                <a:cxn ang="0">
                  <a:pos x="376" y="1"/>
                </a:cxn>
                <a:cxn ang="0">
                  <a:pos x="374" y="3"/>
                </a:cxn>
                <a:cxn ang="0">
                  <a:pos x="374" y="3"/>
                </a:cxn>
              </a:cxnLst>
              <a:rect l="0" t="0" r="r" b="b"/>
              <a:pathLst>
                <a:path w="384" h="560">
                  <a:moveTo>
                    <a:pt x="374" y="3"/>
                  </a:moveTo>
                  <a:lnTo>
                    <a:pt x="374" y="3"/>
                  </a:lnTo>
                  <a:lnTo>
                    <a:pt x="362" y="16"/>
                  </a:lnTo>
                  <a:lnTo>
                    <a:pt x="349" y="31"/>
                  </a:lnTo>
                  <a:lnTo>
                    <a:pt x="327" y="61"/>
                  </a:lnTo>
                  <a:lnTo>
                    <a:pt x="306" y="93"/>
                  </a:lnTo>
                  <a:lnTo>
                    <a:pt x="285" y="124"/>
                  </a:lnTo>
                  <a:lnTo>
                    <a:pt x="285" y="124"/>
                  </a:lnTo>
                  <a:lnTo>
                    <a:pt x="259" y="162"/>
                  </a:lnTo>
                  <a:lnTo>
                    <a:pt x="235" y="200"/>
                  </a:lnTo>
                  <a:lnTo>
                    <a:pt x="212" y="239"/>
                  </a:lnTo>
                  <a:lnTo>
                    <a:pt x="188" y="277"/>
                  </a:lnTo>
                  <a:lnTo>
                    <a:pt x="188" y="277"/>
                  </a:lnTo>
                  <a:lnTo>
                    <a:pt x="165" y="315"/>
                  </a:lnTo>
                  <a:lnTo>
                    <a:pt x="140" y="353"/>
                  </a:lnTo>
                  <a:lnTo>
                    <a:pt x="114" y="390"/>
                  </a:lnTo>
                  <a:lnTo>
                    <a:pt x="99" y="407"/>
                  </a:lnTo>
                  <a:lnTo>
                    <a:pt x="85" y="424"/>
                  </a:lnTo>
                  <a:lnTo>
                    <a:pt x="85" y="424"/>
                  </a:lnTo>
                  <a:lnTo>
                    <a:pt x="60" y="454"/>
                  </a:lnTo>
                  <a:lnTo>
                    <a:pt x="39" y="485"/>
                  </a:lnTo>
                  <a:lnTo>
                    <a:pt x="18" y="518"/>
                  </a:lnTo>
                  <a:lnTo>
                    <a:pt x="1" y="552"/>
                  </a:lnTo>
                  <a:lnTo>
                    <a:pt x="1" y="552"/>
                  </a:lnTo>
                  <a:lnTo>
                    <a:pt x="0" y="554"/>
                  </a:lnTo>
                  <a:lnTo>
                    <a:pt x="0" y="556"/>
                  </a:lnTo>
                  <a:lnTo>
                    <a:pt x="2" y="560"/>
                  </a:lnTo>
                  <a:lnTo>
                    <a:pt x="6" y="560"/>
                  </a:lnTo>
                  <a:lnTo>
                    <a:pt x="9" y="560"/>
                  </a:lnTo>
                  <a:lnTo>
                    <a:pt x="10" y="557"/>
                  </a:lnTo>
                  <a:lnTo>
                    <a:pt x="10" y="557"/>
                  </a:lnTo>
                  <a:lnTo>
                    <a:pt x="30" y="522"/>
                  </a:lnTo>
                  <a:lnTo>
                    <a:pt x="51" y="488"/>
                  </a:lnTo>
                  <a:lnTo>
                    <a:pt x="74" y="456"/>
                  </a:lnTo>
                  <a:lnTo>
                    <a:pt x="99" y="425"/>
                  </a:lnTo>
                  <a:lnTo>
                    <a:pt x="99" y="425"/>
                  </a:lnTo>
                  <a:lnTo>
                    <a:pt x="112" y="411"/>
                  </a:lnTo>
                  <a:lnTo>
                    <a:pt x="123" y="395"/>
                  </a:lnTo>
                  <a:lnTo>
                    <a:pt x="145" y="365"/>
                  </a:lnTo>
                  <a:lnTo>
                    <a:pt x="187" y="301"/>
                  </a:lnTo>
                  <a:lnTo>
                    <a:pt x="187" y="301"/>
                  </a:lnTo>
                  <a:lnTo>
                    <a:pt x="210" y="265"/>
                  </a:lnTo>
                  <a:lnTo>
                    <a:pt x="233" y="229"/>
                  </a:lnTo>
                  <a:lnTo>
                    <a:pt x="277" y="157"/>
                  </a:lnTo>
                  <a:lnTo>
                    <a:pt x="277" y="157"/>
                  </a:lnTo>
                  <a:lnTo>
                    <a:pt x="301" y="120"/>
                  </a:lnTo>
                  <a:lnTo>
                    <a:pt x="325" y="86"/>
                  </a:lnTo>
                  <a:lnTo>
                    <a:pt x="325" y="86"/>
                  </a:lnTo>
                  <a:lnTo>
                    <a:pt x="352" y="47"/>
                  </a:lnTo>
                  <a:lnTo>
                    <a:pt x="366" y="27"/>
                  </a:lnTo>
                  <a:lnTo>
                    <a:pt x="383" y="10"/>
                  </a:lnTo>
                  <a:lnTo>
                    <a:pt x="383" y="10"/>
                  </a:lnTo>
                  <a:lnTo>
                    <a:pt x="384" y="8"/>
                  </a:lnTo>
                  <a:lnTo>
                    <a:pt x="384" y="6"/>
                  </a:lnTo>
                  <a:lnTo>
                    <a:pt x="382" y="3"/>
                  </a:lnTo>
                  <a:lnTo>
                    <a:pt x="379" y="0"/>
                  </a:lnTo>
                  <a:lnTo>
                    <a:pt x="376" y="1"/>
                  </a:lnTo>
                  <a:lnTo>
                    <a:pt x="374" y="3"/>
                  </a:lnTo>
                  <a:lnTo>
                    <a:pt x="374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2821" name="Freeform 533"/>
            <p:cNvSpPr/>
            <p:nvPr/>
          </p:nvSpPr>
          <p:spPr bwMode="auto">
            <a:xfrm>
              <a:off x="2546351" y="2112963"/>
              <a:ext cx="173038" cy="250825"/>
            </a:xfrm>
            <a:custGeom>
              <a:avLst/>
              <a:gdLst/>
              <a:ahLst/>
              <a:cxnLst>
                <a:cxn ang="0">
                  <a:pos x="427" y="2"/>
                </a:cxn>
                <a:cxn ang="0">
                  <a:pos x="374" y="77"/>
                </a:cxn>
                <a:cxn ang="0">
                  <a:pos x="324" y="154"/>
                </a:cxn>
                <a:cxn ang="0">
                  <a:pos x="204" y="327"/>
                </a:cxn>
                <a:cxn ang="0">
                  <a:pos x="179" y="364"/>
                </a:cxn>
                <a:cxn ang="0">
                  <a:pos x="154" y="402"/>
                </a:cxn>
                <a:cxn ang="0">
                  <a:pos x="134" y="427"/>
                </a:cxn>
                <a:cxn ang="0">
                  <a:pos x="129" y="436"/>
                </a:cxn>
                <a:cxn ang="0">
                  <a:pos x="107" y="476"/>
                </a:cxn>
                <a:cxn ang="0">
                  <a:pos x="91" y="497"/>
                </a:cxn>
                <a:cxn ang="0">
                  <a:pos x="58" y="536"/>
                </a:cxn>
                <a:cxn ang="0">
                  <a:pos x="43" y="557"/>
                </a:cxn>
                <a:cxn ang="0">
                  <a:pos x="11" y="597"/>
                </a:cxn>
                <a:cxn ang="0">
                  <a:pos x="2" y="616"/>
                </a:cxn>
                <a:cxn ang="0">
                  <a:pos x="0" y="625"/>
                </a:cxn>
                <a:cxn ang="0">
                  <a:pos x="1" y="629"/>
                </a:cxn>
                <a:cxn ang="0">
                  <a:pos x="6" y="631"/>
                </a:cxn>
                <a:cxn ang="0">
                  <a:pos x="10" y="630"/>
                </a:cxn>
                <a:cxn ang="0">
                  <a:pos x="10" y="627"/>
                </a:cxn>
                <a:cxn ang="0">
                  <a:pos x="19" y="609"/>
                </a:cxn>
                <a:cxn ang="0">
                  <a:pos x="32" y="592"/>
                </a:cxn>
                <a:cxn ang="0">
                  <a:pos x="54" y="561"/>
                </a:cxn>
                <a:cxn ang="0">
                  <a:pos x="62" y="550"/>
                </a:cxn>
                <a:cxn ang="0">
                  <a:pos x="90" y="518"/>
                </a:cxn>
                <a:cxn ang="0">
                  <a:pos x="116" y="482"/>
                </a:cxn>
                <a:cxn ang="0">
                  <a:pos x="137" y="448"/>
                </a:cxn>
                <a:cxn ang="0">
                  <a:pos x="158" y="415"/>
                </a:cxn>
                <a:cxn ang="0">
                  <a:pos x="174" y="395"/>
                </a:cxn>
                <a:cxn ang="0">
                  <a:pos x="214" y="332"/>
                </a:cxn>
                <a:cxn ang="0">
                  <a:pos x="268" y="253"/>
                </a:cxn>
                <a:cxn ang="0">
                  <a:pos x="323" y="176"/>
                </a:cxn>
                <a:cxn ang="0">
                  <a:pos x="378" y="92"/>
                </a:cxn>
                <a:cxn ang="0">
                  <a:pos x="421" y="30"/>
                </a:cxn>
                <a:cxn ang="0">
                  <a:pos x="435" y="10"/>
                </a:cxn>
                <a:cxn ang="0">
                  <a:pos x="436" y="6"/>
                </a:cxn>
                <a:cxn ang="0">
                  <a:pos x="433" y="1"/>
                </a:cxn>
                <a:cxn ang="0">
                  <a:pos x="429" y="1"/>
                </a:cxn>
                <a:cxn ang="0">
                  <a:pos x="427" y="2"/>
                </a:cxn>
              </a:cxnLst>
              <a:rect l="0" t="0" r="r" b="b"/>
              <a:pathLst>
                <a:path w="436" h="631">
                  <a:moveTo>
                    <a:pt x="427" y="2"/>
                  </a:moveTo>
                  <a:lnTo>
                    <a:pt x="427" y="2"/>
                  </a:lnTo>
                  <a:lnTo>
                    <a:pt x="400" y="39"/>
                  </a:lnTo>
                  <a:lnTo>
                    <a:pt x="374" y="77"/>
                  </a:lnTo>
                  <a:lnTo>
                    <a:pt x="324" y="154"/>
                  </a:lnTo>
                  <a:lnTo>
                    <a:pt x="324" y="154"/>
                  </a:lnTo>
                  <a:lnTo>
                    <a:pt x="264" y="240"/>
                  </a:lnTo>
                  <a:lnTo>
                    <a:pt x="204" y="327"/>
                  </a:lnTo>
                  <a:lnTo>
                    <a:pt x="204" y="327"/>
                  </a:lnTo>
                  <a:lnTo>
                    <a:pt x="179" y="364"/>
                  </a:lnTo>
                  <a:lnTo>
                    <a:pt x="154" y="402"/>
                  </a:lnTo>
                  <a:lnTo>
                    <a:pt x="154" y="402"/>
                  </a:lnTo>
                  <a:lnTo>
                    <a:pt x="141" y="419"/>
                  </a:lnTo>
                  <a:lnTo>
                    <a:pt x="134" y="427"/>
                  </a:lnTo>
                  <a:lnTo>
                    <a:pt x="129" y="436"/>
                  </a:lnTo>
                  <a:lnTo>
                    <a:pt x="129" y="436"/>
                  </a:lnTo>
                  <a:lnTo>
                    <a:pt x="119" y="457"/>
                  </a:lnTo>
                  <a:lnTo>
                    <a:pt x="107" y="476"/>
                  </a:lnTo>
                  <a:lnTo>
                    <a:pt x="107" y="476"/>
                  </a:lnTo>
                  <a:lnTo>
                    <a:pt x="91" y="497"/>
                  </a:lnTo>
                  <a:lnTo>
                    <a:pt x="74" y="516"/>
                  </a:lnTo>
                  <a:lnTo>
                    <a:pt x="58" y="536"/>
                  </a:lnTo>
                  <a:lnTo>
                    <a:pt x="43" y="557"/>
                  </a:lnTo>
                  <a:lnTo>
                    <a:pt x="43" y="557"/>
                  </a:lnTo>
                  <a:lnTo>
                    <a:pt x="17" y="588"/>
                  </a:lnTo>
                  <a:lnTo>
                    <a:pt x="11" y="597"/>
                  </a:lnTo>
                  <a:lnTo>
                    <a:pt x="6" y="606"/>
                  </a:lnTo>
                  <a:lnTo>
                    <a:pt x="2" y="616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7"/>
                  </a:lnTo>
                  <a:lnTo>
                    <a:pt x="1" y="629"/>
                  </a:lnTo>
                  <a:lnTo>
                    <a:pt x="5" y="631"/>
                  </a:lnTo>
                  <a:lnTo>
                    <a:pt x="6" y="631"/>
                  </a:lnTo>
                  <a:lnTo>
                    <a:pt x="9" y="631"/>
                  </a:lnTo>
                  <a:lnTo>
                    <a:pt x="10" y="630"/>
                  </a:lnTo>
                  <a:lnTo>
                    <a:pt x="10" y="627"/>
                  </a:lnTo>
                  <a:lnTo>
                    <a:pt x="10" y="627"/>
                  </a:lnTo>
                  <a:lnTo>
                    <a:pt x="14" y="618"/>
                  </a:lnTo>
                  <a:lnTo>
                    <a:pt x="19" y="609"/>
                  </a:lnTo>
                  <a:lnTo>
                    <a:pt x="32" y="592"/>
                  </a:lnTo>
                  <a:lnTo>
                    <a:pt x="32" y="592"/>
                  </a:lnTo>
                  <a:lnTo>
                    <a:pt x="47" y="570"/>
                  </a:lnTo>
                  <a:lnTo>
                    <a:pt x="54" y="561"/>
                  </a:lnTo>
                  <a:lnTo>
                    <a:pt x="62" y="550"/>
                  </a:lnTo>
                  <a:lnTo>
                    <a:pt x="62" y="550"/>
                  </a:lnTo>
                  <a:lnTo>
                    <a:pt x="77" y="535"/>
                  </a:lnTo>
                  <a:lnTo>
                    <a:pt x="90" y="518"/>
                  </a:lnTo>
                  <a:lnTo>
                    <a:pt x="116" y="482"/>
                  </a:lnTo>
                  <a:lnTo>
                    <a:pt x="116" y="482"/>
                  </a:lnTo>
                  <a:lnTo>
                    <a:pt x="128" y="465"/>
                  </a:lnTo>
                  <a:lnTo>
                    <a:pt x="137" y="448"/>
                  </a:lnTo>
                  <a:lnTo>
                    <a:pt x="147" y="431"/>
                  </a:lnTo>
                  <a:lnTo>
                    <a:pt x="158" y="415"/>
                  </a:lnTo>
                  <a:lnTo>
                    <a:pt x="158" y="415"/>
                  </a:lnTo>
                  <a:lnTo>
                    <a:pt x="174" y="395"/>
                  </a:lnTo>
                  <a:lnTo>
                    <a:pt x="187" y="374"/>
                  </a:lnTo>
                  <a:lnTo>
                    <a:pt x="214" y="332"/>
                  </a:lnTo>
                  <a:lnTo>
                    <a:pt x="214" y="332"/>
                  </a:lnTo>
                  <a:lnTo>
                    <a:pt x="268" y="253"/>
                  </a:lnTo>
                  <a:lnTo>
                    <a:pt x="323" y="176"/>
                  </a:lnTo>
                  <a:lnTo>
                    <a:pt x="323" y="176"/>
                  </a:lnTo>
                  <a:lnTo>
                    <a:pt x="350" y="134"/>
                  </a:lnTo>
                  <a:lnTo>
                    <a:pt x="378" y="92"/>
                  </a:lnTo>
                  <a:lnTo>
                    <a:pt x="406" y="51"/>
                  </a:lnTo>
                  <a:lnTo>
                    <a:pt x="421" y="30"/>
                  </a:lnTo>
                  <a:lnTo>
                    <a:pt x="435" y="10"/>
                  </a:lnTo>
                  <a:lnTo>
                    <a:pt x="435" y="10"/>
                  </a:lnTo>
                  <a:lnTo>
                    <a:pt x="436" y="7"/>
                  </a:lnTo>
                  <a:lnTo>
                    <a:pt x="436" y="6"/>
                  </a:lnTo>
                  <a:lnTo>
                    <a:pt x="435" y="2"/>
                  </a:lnTo>
                  <a:lnTo>
                    <a:pt x="433" y="1"/>
                  </a:lnTo>
                  <a:lnTo>
                    <a:pt x="431" y="0"/>
                  </a:lnTo>
                  <a:lnTo>
                    <a:pt x="429" y="1"/>
                  </a:lnTo>
                  <a:lnTo>
                    <a:pt x="427" y="2"/>
                  </a:lnTo>
                  <a:lnTo>
                    <a:pt x="427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2822" name="Freeform 534"/>
            <p:cNvSpPr/>
            <p:nvPr/>
          </p:nvSpPr>
          <p:spPr bwMode="auto">
            <a:xfrm>
              <a:off x="2122488" y="2501900"/>
              <a:ext cx="22225" cy="41275"/>
            </a:xfrm>
            <a:custGeom>
              <a:avLst/>
              <a:gdLst/>
              <a:ahLst/>
              <a:cxnLst>
                <a:cxn ang="0">
                  <a:pos x="42" y="6"/>
                </a:cxn>
                <a:cxn ang="0">
                  <a:pos x="42" y="6"/>
                </a:cxn>
                <a:cxn ang="0">
                  <a:pos x="40" y="17"/>
                </a:cxn>
                <a:cxn ang="0">
                  <a:pos x="36" y="27"/>
                </a:cxn>
                <a:cxn ang="0">
                  <a:pos x="29" y="36"/>
                </a:cxn>
                <a:cxn ang="0">
                  <a:pos x="23" y="46"/>
                </a:cxn>
                <a:cxn ang="0">
                  <a:pos x="23" y="46"/>
                </a:cxn>
                <a:cxn ang="0">
                  <a:pos x="16" y="57"/>
                </a:cxn>
                <a:cxn ang="0">
                  <a:pos x="10" y="69"/>
                </a:cxn>
                <a:cxn ang="0">
                  <a:pos x="4" y="82"/>
                </a:cxn>
                <a:cxn ang="0">
                  <a:pos x="0" y="95"/>
                </a:cxn>
                <a:cxn ang="0">
                  <a:pos x="0" y="95"/>
                </a:cxn>
                <a:cxn ang="0">
                  <a:pos x="0" y="98"/>
                </a:cxn>
                <a:cxn ang="0">
                  <a:pos x="2" y="100"/>
                </a:cxn>
                <a:cxn ang="0">
                  <a:pos x="4" y="102"/>
                </a:cxn>
                <a:cxn ang="0">
                  <a:pos x="10" y="102"/>
                </a:cxn>
                <a:cxn ang="0">
                  <a:pos x="11" y="100"/>
                </a:cxn>
                <a:cxn ang="0">
                  <a:pos x="12" y="99"/>
                </a:cxn>
                <a:cxn ang="0">
                  <a:pos x="12" y="99"/>
                </a:cxn>
                <a:cxn ang="0">
                  <a:pos x="16" y="83"/>
                </a:cxn>
                <a:cxn ang="0">
                  <a:pos x="23" y="70"/>
                </a:cxn>
                <a:cxn ang="0">
                  <a:pos x="29" y="56"/>
                </a:cxn>
                <a:cxn ang="0">
                  <a:pos x="38" y="43"/>
                </a:cxn>
                <a:cxn ang="0">
                  <a:pos x="38" y="43"/>
                </a:cxn>
                <a:cxn ang="0">
                  <a:pos x="44" y="35"/>
                </a:cxn>
                <a:cxn ang="0">
                  <a:pos x="49" y="26"/>
                </a:cxn>
                <a:cxn ang="0">
                  <a:pos x="51" y="15"/>
                </a:cxn>
                <a:cxn ang="0">
                  <a:pos x="54" y="6"/>
                </a:cxn>
                <a:cxn ang="0">
                  <a:pos x="54" y="6"/>
                </a:cxn>
                <a:cxn ang="0">
                  <a:pos x="54" y="4"/>
                </a:cxn>
                <a:cxn ang="0">
                  <a:pos x="53" y="1"/>
                </a:cxn>
                <a:cxn ang="0">
                  <a:pos x="50" y="1"/>
                </a:cxn>
                <a:cxn ang="0">
                  <a:pos x="49" y="0"/>
                </a:cxn>
                <a:cxn ang="0">
                  <a:pos x="45" y="1"/>
                </a:cxn>
                <a:cxn ang="0">
                  <a:pos x="44" y="4"/>
                </a:cxn>
                <a:cxn ang="0">
                  <a:pos x="42" y="6"/>
                </a:cxn>
                <a:cxn ang="0">
                  <a:pos x="42" y="6"/>
                </a:cxn>
              </a:cxnLst>
              <a:rect l="0" t="0" r="r" b="b"/>
              <a:pathLst>
                <a:path w="54" h="102">
                  <a:moveTo>
                    <a:pt x="42" y="6"/>
                  </a:moveTo>
                  <a:lnTo>
                    <a:pt x="42" y="6"/>
                  </a:lnTo>
                  <a:lnTo>
                    <a:pt x="40" y="17"/>
                  </a:lnTo>
                  <a:lnTo>
                    <a:pt x="36" y="27"/>
                  </a:lnTo>
                  <a:lnTo>
                    <a:pt x="29" y="36"/>
                  </a:lnTo>
                  <a:lnTo>
                    <a:pt x="23" y="46"/>
                  </a:lnTo>
                  <a:lnTo>
                    <a:pt x="23" y="46"/>
                  </a:lnTo>
                  <a:lnTo>
                    <a:pt x="16" y="57"/>
                  </a:lnTo>
                  <a:lnTo>
                    <a:pt x="10" y="69"/>
                  </a:lnTo>
                  <a:lnTo>
                    <a:pt x="4" y="82"/>
                  </a:lnTo>
                  <a:lnTo>
                    <a:pt x="0" y="95"/>
                  </a:lnTo>
                  <a:lnTo>
                    <a:pt x="0" y="95"/>
                  </a:lnTo>
                  <a:lnTo>
                    <a:pt x="0" y="98"/>
                  </a:lnTo>
                  <a:lnTo>
                    <a:pt x="2" y="100"/>
                  </a:lnTo>
                  <a:lnTo>
                    <a:pt x="4" y="102"/>
                  </a:lnTo>
                  <a:lnTo>
                    <a:pt x="10" y="102"/>
                  </a:lnTo>
                  <a:lnTo>
                    <a:pt x="11" y="100"/>
                  </a:lnTo>
                  <a:lnTo>
                    <a:pt x="12" y="99"/>
                  </a:lnTo>
                  <a:lnTo>
                    <a:pt x="12" y="99"/>
                  </a:lnTo>
                  <a:lnTo>
                    <a:pt x="16" y="83"/>
                  </a:lnTo>
                  <a:lnTo>
                    <a:pt x="23" y="70"/>
                  </a:lnTo>
                  <a:lnTo>
                    <a:pt x="29" y="56"/>
                  </a:lnTo>
                  <a:lnTo>
                    <a:pt x="38" y="43"/>
                  </a:lnTo>
                  <a:lnTo>
                    <a:pt x="38" y="43"/>
                  </a:lnTo>
                  <a:lnTo>
                    <a:pt x="44" y="35"/>
                  </a:lnTo>
                  <a:lnTo>
                    <a:pt x="49" y="26"/>
                  </a:lnTo>
                  <a:lnTo>
                    <a:pt x="51" y="15"/>
                  </a:lnTo>
                  <a:lnTo>
                    <a:pt x="54" y="6"/>
                  </a:lnTo>
                  <a:lnTo>
                    <a:pt x="54" y="6"/>
                  </a:lnTo>
                  <a:lnTo>
                    <a:pt x="54" y="4"/>
                  </a:lnTo>
                  <a:lnTo>
                    <a:pt x="53" y="1"/>
                  </a:lnTo>
                  <a:lnTo>
                    <a:pt x="50" y="1"/>
                  </a:lnTo>
                  <a:lnTo>
                    <a:pt x="49" y="0"/>
                  </a:lnTo>
                  <a:lnTo>
                    <a:pt x="45" y="1"/>
                  </a:lnTo>
                  <a:lnTo>
                    <a:pt x="44" y="4"/>
                  </a:lnTo>
                  <a:lnTo>
                    <a:pt x="42" y="6"/>
                  </a:lnTo>
                  <a:lnTo>
                    <a:pt x="42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2823" name="Freeform 535"/>
            <p:cNvSpPr/>
            <p:nvPr/>
          </p:nvSpPr>
          <p:spPr bwMode="auto">
            <a:xfrm>
              <a:off x="2152651" y="2535238"/>
              <a:ext cx="22225" cy="46038"/>
            </a:xfrm>
            <a:custGeom>
              <a:avLst/>
              <a:gdLst/>
              <a:ahLst/>
              <a:cxnLst>
                <a:cxn ang="0">
                  <a:pos x="46" y="2"/>
                </a:cxn>
                <a:cxn ang="0">
                  <a:pos x="46" y="2"/>
                </a:cxn>
                <a:cxn ang="0">
                  <a:pos x="43" y="17"/>
                </a:cxn>
                <a:cxn ang="0">
                  <a:pos x="38" y="29"/>
                </a:cxn>
                <a:cxn ang="0">
                  <a:pos x="26" y="55"/>
                </a:cxn>
                <a:cxn ang="0">
                  <a:pos x="2" y="104"/>
                </a:cxn>
                <a:cxn ang="0">
                  <a:pos x="2" y="104"/>
                </a:cxn>
                <a:cxn ang="0">
                  <a:pos x="0" y="107"/>
                </a:cxn>
                <a:cxn ang="0">
                  <a:pos x="2" y="108"/>
                </a:cxn>
                <a:cxn ang="0">
                  <a:pos x="4" y="112"/>
                </a:cxn>
                <a:cxn ang="0">
                  <a:pos x="8" y="114"/>
                </a:cxn>
                <a:cxn ang="0">
                  <a:pos x="9" y="112"/>
                </a:cxn>
                <a:cxn ang="0">
                  <a:pos x="11" y="110"/>
                </a:cxn>
                <a:cxn ang="0">
                  <a:pos x="11" y="110"/>
                </a:cxn>
                <a:cxn ang="0">
                  <a:pos x="37" y="59"/>
                </a:cxn>
                <a:cxn ang="0">
                  <a:pos x="49" y="32"/>
                </a:cxn>
                <a:cxn ang="0">
                  <a:pos x="54" y="19"/>
                </a:cxn>
                <a:cxn ang="0">
                  <a:pos x="58" y="6"/>
                </a:cxn>
                <a:cxn ang="0">
                  <a:pos x="58" y="6"/>
                </a:cxn>
                <a:cxn ang="0">
                  <a:pos x="58" y="4"/>
                </a:cxn>
                <a:cxn ang="0">
                  <a:pos x="57" y="1"/>
                </a:cxn>
                <a:cxn ang="0">
                  <a:pos x="54" y="0"/>
                </a:cxn>
                <a:cxn ang="0">
                  <a:pos x="49" y="0"/>
                </a:cxn>
                <a:cxn ang="0">
                  <a:pos x="47" y="1"/>
                </a:cxn>
                <a:cxn ang="0">
                  <a:pos x="46" y="2"/>
                </a:cxn>
                <a:cxn ang="0">
                  <a:pos x="46" y="2"/>
                </a:cxn>
              </a:cxnLst>
              <a:rect l="0" t="0" r="r" b="b"/>
              <a:pathLst>
                <a:path w="58" h="114">
                  <a:moveTo>
                    <a:pt x="46" y="2"/>
                  </a:moveTo>
                  <a:lnTo>
                    <a:pt x="46" y="2"/>
                  </a:lnTo>
                  <a:lnTo>
                    <a:pt x="43" y="17"/>
                  </a:lnTo>
                  <a:lnTo>
                    <a:pt x="38" y="29"/>
                  </a:lnTo>
                  <a:lnTo>
                    <a:pt x="26" y="55"/>
                  </a:lnTo>
                  <a:lnTo>
                    <a:pt x="2" y="104"/>
                  </a:lnTo>
                  <a:lnTo>
                    <a:pt x="2" y="104"/>
                  </a:lnTo>
                  <a:lnTo>
                    <a:pt x="0" y="107"/>
                  </a:lnTo>
                  <a:lnTo>
                    <a:pt x="2" y="108"/>
                  </a:lnTo>
                  <a:lnTo>
                    <a:pt x="4" y="112"/>
                  </a:lnTo>
                  <a:lnTo>
                    <a:pt x="8" y="114"/>
                  </a:lnTo>
                  <a:lnTo>
                    <a:pt x="9" y="112"/>
                  </a:lnTo>
                  <a:lnTo>
                    <a:pt x="11" y="110"/>
                  </a:lnTo>
                  <a:lnTo>
                    <a:pt x="11" y="110"/>
                  </a:lnTo>
                  <a:lnTo>
                    <a:pt x="37" y="59"/>
                  </a:lnTo>
                  <a:lnTo>
                    <a:pt x="49" y="32"/>
                  </a:lnTo>
                  <a:lnTo>
                    <a:pt x="54" y="19"/>
                  </a:lnTo>
                  <a:lnTo>
                    <a:pt x="58" y="6"/>
                  </a:lnTo>
                  <a:lnTo>
                    <a:pt x="58" y="6"/>
                  </a:lnTo>
                  <a:lnTo>
                    <a:pt x="58" y="4"/>
                  </a:lnTo>
                  <a:lnTo>
                    <a:pt x="57" y="1"/>
                  </a:lnTo>
                  <a:lnTo>
                    <a:pt x="54" y="0"/>
                  </a:lnTo>
                  <a:lnTo>
                    <a:pt x="49" y="0"/>
                  </a:lnTo>
                  <a:lnTo>
                    <a:pt x="47" y="1"/>
                  </a:lnTo>
                  <a:lnTo>
                    <a:pt x="46" y="2"/>
                  </a:lnTo>
                  <a:lnTo>
                    <a:pt x="46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2824" name="Freeform 536"/>
            <p:cNvSpPr/>
            <p:nvPr/>
          </p:nvSpPr>
          <p:spPr bwMode="auto">
            <a:xfrm>
              <a:off x="2176463" y="2573338"/>
              <a:ext cx="23813" cy="34925"/>
            </a:xfrm>
            <a:custGeom>
              <a:avLst/>
              <a:gdLst/>
              <a:ahLst/>
              <a:cxnLst>
                <a:cxn ang="0">
                  <a:pos x="51" y="1"/>
                </a:cxn>
                <a:cxn ang="0">
                  <a:pos x="51" y="1"/>
                </a:cxn>
                <a:cxn ang="0">
                  <a:pos x="35" y="20"/>
                </a:cxn>
                <a:cxn ang="0">
                  <a:pos x="22" y="38"/>
                </a:cxn>
                <a:cxn ang="0">
                  <a:pos x="10" y="57"/>
                </a:cxn>
                <a:cxn ang="0">
                  <a:pos x="0" y="78"/>
                </a:cxn>
                <a:cxn ang="0">
                  <a:pos x="0" y="78"/>
                </a:cxn>
                <a:cxn ang="0">
                  <a:pos x="0" y="81"/>
                </a:cxn>
                <a:cxn ang="0">
                  <a:pos x="0" y="84"/>
                </a:cxn>
                <a:cxn ang="0">
                  <a:pos x="4" y="86"/>
                </a:cxn>
                <a:cxn ang="0">
                  <a:pos x="5" y="88"/>
                </a:cxn>
                <a:cxn ang="0">
                  <a:pos x="8" y="88"/>
                </a:cxn>
                <a:cxn ang="0">
                  <a:pos x="9" y="86"/>
                </a:cxn>
                <a:cxn ang="0">
                  <a:pos x="10" y="85"/>
                </a:cxn>
                <a:cxn ang="0">
                  <a:pos x="10" y="85"/>
                </a:cxn>
                <a:cxn ang="0">
                  <a:pos x="19" y="64"/>
                </a:cxn>
                <a:cxn ang="0">
                  <a:pos x="31" y="44"/>
                </a:cxn>
                <a:cxn ang="0">
                  <a:pos x="44" y="26"/>
                </a:cxn>
                <a:cxn ang="0">
                  <a:pos x="59" y="9"/>
                </a:cxn>
                <a:cxn ang="0">
                  <a:pos x="59" y="9"/>
                </a:cxn>
                <a:cxn ang="0">
                  <a:pos x="60" y="8"/>
                </a:cxn>
                <a:cxn ang="0">
                  <a:pos x="60" y="5"/>
                </a:cxn>
                <a:cxn ang="0">
                  <a:pos x="59" y="1"/>
                </a:cxn>
                <a:cxn ang="0">
                  <a:pos x="55" y="0"/>
                </a:cxn>
                <a:cxn ang="0">
                  <a:pos x="53" y="0"/>
                </a:cxn>
                <a:cxn ang="0">
                  <a:pos x="51" y="1"/>
                </a:cxn>
                <a:cxn ang="0">
                  <a:pos x="51" y="1"/>
                </a:cxn>
              </a:cxnLst>
              <a:rect l="0" t="0" r="r" b="b"/>
              <a:pathLst>
                <a:path w="60" h="88">
                  <a:moveTo>
                    <a:pt x="51" y="1"/>
                  </a:moveTo>
                  <a:lnTo>
                    <a:pt x="51" y="1"/>
                  </a:lnTo>
                  <a:lnTo>
                    <a:pt x="35" y="20"/>
                  </a:lnTo>
                  <a:lnTo>
                    <a:pt x="22" y="38"/>
                  </a:lnTo>
                  <a:lnTo>
                    <a:pt x="10" y="57"/>
                  </a:lnTo>
                  <a:lnTo>
                    <a:pt x="0" y="78"/>
                  </a:lnTo>
                  <a:lnTo>
                    <a:pt x="0" y="78"/>
                  </a:lnTo>
                  <a:lnTo>
                    <a:pt x="0" y="81"/>
                  </a:lnTo>
                  <a:lnTo>
                    <a:pt x="0" y="84"/>
                  </a:lnTo>
                  <a:lnTo>
                    <a:pt x="4" y="86"/>
                  </a:lnTo>
                  <a:lnTo>
                    <a:pt x="5" y="88"/>
                  </a:lnTo>
                  <a:lnTo>
                    <a:pt x="8" y="88"/>
                  </a:lnTo>
                  <a:lnTo>
                    <a:pt x="9" y="86"/>
                  </a:lnTo>
                  <a:lnTo>
                    <a:pt x="10" y="85"/>
                  </a:lnTo>
                  <a:lnTo>
                    <a:pt x="10" y="85"/>
                  </a:lnTo>
                  <a:lnTo>
                    <a:pt x="19" y="64"/>
                  </a:lnTo>
                  <a:lnTo>
                    <a:pt x="31" y="44"/>
                  </a:lnTo>
                  <a:lnTo>
                    <a:pt x="44" y="26"/>
                  </a:lnTo>
                  <a:lnTo>
                    <a:pt x="59" y="9"/>
                  </a:lnTo>
                  <a:lnTo>
                    <a:pt x="59" y="9"/>
                  </a:lnTo>
                  <a:lnTo>
                    <a:pt x="60" y="8"/>
                  </a:lnTo>
                  <a:lnTo>
                    <a:pt x="60" y="5"/>
                  </a:lnTo>
                  <a:lnTo>
                    <a:pt x="59" y="1"/>
                  </a:lnTo>
                  <a:lnTo>
                    <a:pt x="55" y="0"/>
                  </a:lnTo>
                  <a:lnTo>
                    <a:pt x="53" y="0"/>
                  </a:lnTo>
                  <a:lnTo>
                    <a:pt x="51" y="1"/>
                  </a:lnTo>
                  <a:lnTo>
                    <a:pt x="51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2825" name="Freeform 537"/>
            <p:cNvSpPr/>
            <p:nvPr/>
          </p:nvSpPr>
          <p:spPr bwMode="auto">
            <a:xfrm>
              <a:off x="2200276" y="2609850"/>
              <a:ext cx="26988" cy="36513"/>
            </a:xfrm>
            <a:custGeom>
              <a:avLst/>
              <a:gdLst/>
              <a:ahLst/>
              <a:cxnLst>
                <a:cxn ang="0">
                  <a:pos x="59" y="2"/>
                </a:cxn>
                <a:cxn ang="0">
                  <a:pos x="59" y="2"/>
                </a:cxn>
                <a:cxn ang="0">
                  <a:pos x="50" y="11"/>
                </a:cxn>
                <a:cxn ang="0">
                  <a:pos x="42" y="21"/>
                </a:cxn>
                <a:cxn ang="0">
                  <a:pos x="28" y="42"/>
                </a:cxn>
                <a:cxn ang="0">
                  <a:pos x="16" y="65"/>
                </a:cxn>
                <a:cxn ang="0">
                  <a:pos x="1" y="87"/>
                </a:cxn>
                <a:cxn ang="0">
                  <a:pos x="1" y="87"/>
                </a:cxn>
                <a:cxn ang="0">
                  <a:pos x="0" y="89"/>
                </a:cxn>
                <a:cxn ang="0">
                  <a:pos x="0" y="91"/>
                </a:cxn>
                <a:cxn ang="0">
                  <a:pos x="1" y="93"/>
                </a:cxn>
                <a:cxn ang="0">
                  <a:pos x="3" y="95"/>
                </a:cxn>
                <a:cxn ang="0">
                  <a:pos x="8" y="95"/>
                </a:cxn>
                <a:cxn ang="0">
                  <a:pos x="9" y="95"/>
                </a:cxn>
                <a:cxn ang="0">
                  <a:pos x="12" y="92"/>
                </a:cxn>
                <a:cxn ang="0">
                  <a:pos x="12" y="92"/>
                </a:cxn>
                <a:cxn ang="0">
                  <a:pos x="25" y="71"/>
                </a:cxn>
                <a:cxn ang="0">
                  <a:pos x="37" y="49"/>
                </a:cxn>
                <a:cxn ang="0">
                  <a:pos x="51" y="29"/>
                </a:cxn>
                <a:cxn ang="0">
                  <a:pos x="59" y="19"/>
                </a:cxn>
                <a:cxn ang="0">
                  <a:pos x="68" y="10"/>
                </a:cxn>
                <a:cxn ang="0">
                  <a:pos x="68" y="10"/>
                </a:cxn>
                <a:cxn ang="0">
                  <a:pos x="69" y="8"/>
                </a:cxn>
                <a:cxn ang="0">
                  <a:pos x="69" y="6"/>
                </a:cxn>
                <a:cxn ang="0">
                  <a:pos x="68" y="2"/>
                </a:cxn>
                <a:cxn ang="0">
                  <a:pos x="64" y="0"/>
                </a:cxn>
                <a:cxn ang="0">
                  <a:pos x="62" y="0"/>
                </a:cxn>
                <a:cxn ang="0">
                  <a:pos x="59" y="2"/>
                </a:cxn>
                <a:cxn ang="0">
                  <a:pos x="59" y="2"/>
                </a:cxn>
              </a:cxnLst>
              <a:rect l="0" t="0" r="r" b="b"/>
              <a:pathLst>
                <a:path w="69" h="95">
                  <a:moveTo>
                    <a:pt x="59" y="2"/>
                  </a:moveTo>
                  <a:lnTo>
                    <a:pt x="59" y="2"/>
                  </a:lnTo>
                  <a:lnTo>
                    <a:pt x="50" y="11"/>
                  </a:lnTo>
                  <a:lnTo>
                    <a:pt x="42" y="21"/>
                  </a:lnTo>
                  <a:lnTo>
                    <a:pt x="28" y="42"/>
                  </a:lnTo>
                  <a:lnTo>
                    <a:pt x="16" y="65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0" y="89"/>
                  </a:lnTo>
                  <a:lnTo>
                    <a:pt x="0" y="91"/>
                  </a:lnTo>
                  <a:lnTo>
                    <a:pt x="1" y="93"/>
                  </a:lnTo>
                  <a:lnTo>
                    <a:pt x="3" y="95"/>
                  </a:lnTo>
                  <a:lnTo>
                    <a:pt x="8" y="95"/>
                  </a:lnTo>
                  <a:lnTo>
                    <a:pt x="9" y="95"/>
                  </a:lnTo>
                  <a:lnTo>
                    <a:pt x="12" y="92"/>
                  </a:lnTo>
                  <a:lnTo>
                    <a:pt x="12" y="92"/>
                  </a:lnTo>
                  <a:lnTo>
                    <a:pt x="25" y="71"/>
                  </a:lnTo>
                  <a:lnTo>
                    <a:pt x="37" y="49"/>
                  </a:lnTo>
                  <a:lnTo>
                    <a:pt x="51" y="29"/>
                  </a:lnTo>
                  <a:lnTo>
                    <a:pt x="59" y="19"/>
                  </a:lnTo>
                  <a:lnTo>
                    <a:pt x="68" y="10"/>
                  </a:lnTo>
                  <a:lnTo>
                    <a:pt x="68" y="10"/>
                  </a:lnTo>
                  <a:lnTo>
                    <a:pt x="69" y="8"/>
                  </a:lnTo>
                  <a:lnTo>
                    <a:pt x="69" y="6"/>
                  </a:lnTo>
                  <a:lnTo>
                    <a:pt x="68" y="2"/>
                  </a:lnTo>
                  <a:lnTo>
                    <a:pt x="64" y="0"/>
                  </a:lnTo>
                  <a:lnTo>
                    <a:pt x="62" y="0"/>
                  </a:lnTo>
                  <a:lnTo>
                    <a:pt x="59" y="2"/>
                  </a:lnTo>
                  <a:lnTo>
                    <a:pt x="59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2826" name="Freeform 538"/>
            <p:cNvSpPr/>
            <p:nvPr/>
          </p:nvSpPr>
          <p:spPr bwMode="auto">
            <a:xfrm>
              <a:off x="2228851" y="2640013"/>
              <a:ext cx="19050" cy="38100"/>
            </a:xfrm>
            <a:custGeom>
              <a:avLst/>
              <a:gdLst/>
              <a:ahLst/>
              <a:cxnLst>
                <a:cxn ang="0">
                  <a:pos x="40" y="2"/>
                </a:cxn>
                <a:cxn ang="0">
                  <a:pos x="40" y="2"/>
                </a:cxn>
                <a:cxn ang="0">
                  <a:pos x="30" y="12"/>
                </a:cxn>
                <a:cxn ang="0">
                  <a:pos x="24" y="24"/>
                </a:cxn>
                <a:cxn ang="0">
                  <a:pos x="17" y="34"/>
                </a:cxn>
                <a:cxn ang="0">
                  <a:pos x="12" y="47"/>
                </a:cxn>
                <a:cxn ang="0">
                  <a:pos x="12" y="47"/>
                </a:cxn>
                <a:cxn ang="0">
                  <a:pos x="4" y="68"/>
                </a:cxn>
                <a:cxn ang="0">
                  <a:pos x="2" y="79"/>
                </a:cxn>
                <a:cxn ang="0">
                  <a:pos x="0" y="89"/>
                </a:cxn>
                <a:cxn ang="0">
                  <a:pos x="0" y="89"/>
                </a:cxn>
                <a:cxn ang="0">
                  <a:pos x="0" y="92"/>
                </a:cxn>
                <a:cxn ang="0">
                  <a:pos x="2" y="94"/>
                </a:cxn>
                <a:cxn ang="0">
                  <a:pos x="6" y="96"/>
                </a:cxn>
                <a:cxn ang="0">
                  <a:pos x="9" y="94"/>
                </a:cxn>
                <a:cxn ang="0">
                  <a:pos x="11" y="92"/>
                </a:cxn>
                <a:cxn ang="0">
                  <a:pos x="12" y="89"/>
                </a:cxn>
                <a:cxn ang="0">
                  <a:pos x="12" y="89"/>
                </a:cxn>
                <a:cxn ang="0">
                  <a:pos x="13" y="79"/>
                </a:cxn>
                <a:cxn ang="0">
                  <a:pos x="16" y="68"/>
                </a:cxn>
                <a:cxn ang="0">
                  <a:pos x="24" y="49"/>
                </a:cxn>
                <a:cxn ang="0">
                  <a:pos x="24" y="49"/>
                </a:cxn>
                <a:cxn ang="0">
                  <a:pos x="29" y="37"/>
                </a:cxn>
                <a:cxn ang="0">
                  <a:pos x="34" y="28"/>
                </a:cxn>
                <a:cxn ang="0">
                  <a:pos x="41" y="19"/>
                </a:cxn>
                <a:cxn ang="0">
                  <a:pos x="47" y="9"/>
                </a:cxn>
                <a:cxn ang="0">
                  <a:pos x="47" y="9"/>
                </a:cxn>
                <a:cxn ang="0">
                  <a:pos x="49" y="8"/>
                </a:cxn>
                <a:cxn ang="0">
                  <a:pos x="50" y="6"/>
                </a:cxn>
                <a:cxn ang="0">
                  <a:pos x="47" y="2"/>
                </a:cxn>
                <a:cxn ang="0">
                  <a:pos x="43" y="0"/>
                </a:cxn>
                <a:cxn ang="0">
                  <a:pos x="42" y="0"/>
                </a:cxn>
                <a:cxn ang="0">
                  <a:pos x="40" y="2"/>
                </a:cxn>
                <a:cxn ang="0">
                  <a:pos x="40" y="2"/>
                </a:cxn>
              </a:cxnLst>
              <a:rect l="0" t="0" r="r" b="b"/>
              <a:pathLst>
                <a:path w="50" h="96">
                  <a:moveTo>
                    <a:pt x="40" y="2"/>
                  </a:moveTo>
                  <a:lnTo>
                    <a:pt x="40" y="2"/>
                  </a:lnTo>
                  <a:lnTo>
                    <a:pt x="30" y="12"/>
                  </a:lnTo>
                  <a:lnTo>
                    <a:pt x="24" y="24"/>
                  </a:lnTo>
                  <a:lnTo>
                    <a:pt x="17" y="34"/>
                  </a:lnTo>
                  <a:lnTo>
                    <a:pt x="12" y="47"/>
                  </a:lnTo>
                  <a:lnTo>
                    <a:pt x="12" y="47"/>
                  </a:lnTo>
                  <a:lnTo>
                    <a:pt x="4" y="68"/>
                  </a:lnTo>
                  <a:lnTo>
                    <a:pt x="2" y="79"/>
                  </a:lnTo>
                  <a:lnTo>
                    <a:pt x="0" y="89"/>
                  </a:lnTo>
                  <a:lnTo>
                    <a:pt x="0" y="89"/>
                  </a:lnTo>
                  <a:lnTo>
                    <a:pt x="0" y="92"/>
                  </a:lnTo>
                  <a:lnTo>
                    <a:pt x="2" y="94"/>
                  </a:lnTo>
                  <a:lnTo>
                    <a:pt x="6" y="96"/>
                  </a:lnTo>
                  <a:lnTo>
                    <a:pt x="9" y="94"/>
                  </a:lnTo>
                  <a:lnTo>
                    <a:pt x="11" y="92"/>
                  </a:lnTo>
                  <a:lnTo>
                    <a:pt x="12" y="89"/>
                  </a:lnTo>
                  <a:lnTo>
                    <a:pt x="12" y="89"/>
                  </a:lnTo>
                  <a:lnTo>
                    <a:pt x="13" y="79"/>
                  </a:lnTo>
                  <a:lnTo>
                    <a:pt x="16" y="68"/>
                  </a:lnTo>
                  <a:lnTo>
                    <a:pt x="24" y="49"/>
                  </a:lnTo>
                  <a:lnTo>
                    <a:pt x="24" y="49"/>
                  </a:lnTo>
                  <a:lnTo>
                    <a:pt x="29" y="37"/>
                  </a:lnTo>
                  <a:lnTo>
                    <a:pt x="34" y="28"/>
                  </a:lnTo>
                  <a:lnTo>
                    <a:pt x="41" y="19"/>
                  </a:lnTo>
                  <a:lnTo>
                    <a:pt x="47" y="9"/>
                  </a:lnTo>
                  <a:lnTo>
                    <a:pt x="47" y="9"/>
                  </a:lnTo>
                  <a:lnTo>
                    <a:pt x="49" y="8"/>
                  </a:lnTo>
                  <a:lnTo>
                    <a:pt x="50" y="6"/>
                  </a:lnTo>
                  <a:lnTo>
                    <a:pt x="47" y="2"/>
                  </a:lnTo>
                  <a:lnTo>
                    <a:pt x="43" y="0"/>
                  </a:lnTo>
                  <a:lnTo>
                    <a:pt x="42" y="0"/>
                  </a:lnTo>
                  <a:lnTo>
                    <a:pt x="40" y="2"/>
                  </a:lnTo>
                  <a:lnTo>
                    <a:pt x="4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2827" name="Freeform 539"/>
            <p:cNvSpPr/>
            <p:nvPr/>
          </p:nvSpPr>
          <p:spPr bwMode="auto">
            <a:xfrm>
              <a:off x="2257426" y="2651125"/>
              <a:ext cx="20638" cy="42863"/>
            </a:xfrm>
            <a:custGeom>
              <a:avLst/>
              <a:gdLst/>
              <a:ahLst/>
              <a:cxnLst>
                <a:cxn ang="0">
                  <a:pos x="42" y="5"/>
                </a:cxn>
                <a:cxn ang="0">
                  <a:pos x="42" y="5"/>
                </a:cxn>
                <a:cxn ang="0">
                  <a:pos x="41" y="12"/>
                </a:cxn>
                <a:cxn ang="0">
                  <a:pos x="39" y="17"/>
                </a:cxn>
                <a:cxn ang="0">
                  <a:pos x="34" y="29"/>
                </a:cxn>
                <a:cxn ang="0">
                  <a:pos x="28" y="40"/>
                </a:cxn>
                <a:cxn ang="0">
                  <a:pos x="20" y="51"/>
                </a:cxn>
                <a:cxn ang="0">
                  <a:pos x="20" y="51"/>
                </a:cxn>
                <a:cxn ang="0">
                  <a:pos x="13" y="63"/>
                </a:cxn>
                <a:cxn ang="0">
                  <a:pos x="8" y="76"/>
                </a:cxn>
                <a:cxn ang="0">
                  <a:pos x="0" y="102"/>
                </a:cxn>
                <a:cxn ang="0">
                  <a:pos x="0" y="102"/>
                </a:cxn>
                <a:cxn ang="0">
                  <a:pos x="0" y="104"/>
                </a:cxn>
                <a:cxn ang="0">
                  <a:pos x="2" y="107"/>
                </a:cxn>
                <a:cxn ang="0">
                  <a:pos x="4" y="108"/>
                </a:cxn>
                <a:cxn ang="0">
                  <a:pos x="9" y="108"/>
                </a:cxn>
                <a:cxn ang="0">
                  <a:pos x="11" y="107"/>
                </a:cxn>
                <a:cxn ang="0">
                  <a:pos x="12" y="106"/>
                </a:cxn>
                <a:cxn ang="0">
                  <a:pos x="12" y="106"/>
                </a:cxn>
                <a:cxn ang="0">
                  <a:pos x="16" y="90"/>
                </a:cxn>
                <a:cxn ang="0">
                  <a:pos x="22" y="74"/>
                </a:cxn>
                <a:cxn ang="0">
                  <a:pos x="29" y="60"/>
                </a:cxn>
                <a:cxn ang="0">
                  <a:pos x="37" y="46"/>
                </a:cxn>
                <a:cxn ang="0">
                  <a:pos x="37" y="46"/>
                </a:cxn>
                <a:cxn ang="0">
                  <a:pos x="43" y="36"/>
                </a:cxn>
                <a:cxn ang="0">
                  <a:pos x="49" y="26"/>
                </a:cxn>
                <a:cxn ang="0">
                  <a:pos x="51" y="15"/>
                </a:cxn>
                <a:cxn ang="0">
                  <a:pos x="54" y="5"/>
                </a:cxn>
                <a:cxn ang="0">
                  <a:pos x="54" y="5"/>
                </a:cxn>
                <a:cxn ang="0">
                  <a:pos x="54" y="2"/>
                </a:cxn>
                <a:cxn ang="0">
                  <a:pos x="53" y="1"/>
                </a:cxn>
                <a:cxn ang="0">
                  <a:pos x="50" y="0"/>
                </a:cxn>
                <a:cxn ang="0">
                  <a:pos x="49" y="0"/>
                </a:cxn>
                <a:cxn ang="0">
                  <a:pos x="45" y="1"/>
                </a:cxn>
                <a:cxn ang="0">
                  <a:pos x="43" y="2"/>
                </a:cxn>
                <a:cxn ang="0">
                  <a:pos x="42" y="5"/>
                </a:cxn>
                <a:cxn ang="0">
                  <a:pos x="42" y="5"/>
                </a:cxn>
              </a:cxnLst>
              <a:rect l="0" t="0" r="r" b="b"/>
              <a:pathLst>
                <a:path w="54" h="108">
                  <a:moveTo>
                    <a:pt x="42" y="5"/>
                  </a:moveTo>
                  <a:lnTo>
                    <a:pt x="42" y="5"/>
                  </a:lnTo>
                  <a:lnTo>
                    <a:pt x="41" y="12"/>
                  </a:lnTo>
                  <a:lnTo>
                    <a:pt x="39" y="17"/>
                  </a:lnTo>
                  <a:lnTo>
                    <a:pt x="34" y="29"/>
                  </a:lnTo>
                  <a:lnTo>
                    <a:pt x="28" y="40"/>
                  </a:lnTo>
                  <a:lnTo>
                    <a:pt x="20" y="51"/>
                  </a:lnTo>
                  <a:lnTo>
                    <a:pt x="20" y="51"/>
                  </a:lnTo>
                  <a:lnTo>
                    <a:pt x="13" y="63"/>
                  </a:lnTo>
                  <a:lnTo>
                    <a:pt x="8" y="76"/>
                  </a:lnTo>
                  <a:lnTo>
                    <a:pt x="0" y="102"/>
                  </a:lnTo>
                  <a:lnTo>
                    <a:pt x="0" y="102"/>
                  </a:lnTo>
                  <a:lnTo>
                    <a:pt x="0" y="104"/>
                  </a:lnTo>
                  <a:lnTo>
                    <a:pt x="2" y="107"/>
                  </a:lnTo>
                  <a:lnTo>
                    <a:pt x="4" y="108"/>
                  </a:lnTo>
                  <a:lnTo>
                    <a:pt x="9" y="108"/>
                  </a:lnTo>
                  <a:lnTo>
                    <a:pt x="11" y="107"/>
                  </a:lnTo>
                  <a:lnTo>
                    <a:pt x="12" y="106"/>
                  </a:lnTo>
                  <a:lnTo>
                    <a:pt x="12" y="106"/>
                  </a:lnTo>
                  <a:lnTo>
                    <a:pt x="16" y="90"/>
                  </a:lnTo>
                  <a:lnTo>
                    <a:pt x="22" y="74"/>
                  </a:lnTo>
                  <a:lnTo>
                    <a:pt x="29" y="60"/>
                  </a:lnTo>
                  <a:lnTo>
                    <a:pt x="37" y="46"/>
                  </a:lnTo>
                  <a:lnTo>
                    <a:pt x="37" y="46"/>
                  </a:lnTo>
                  <a:lnTo>
                    <a:pt x="43" y="36"/>
                  </a:lnTo>
                  <a:lnTo>
                    <a:pt x="49" y="26"/>
                  </a:lnTo>
                  <a:lnTo>
                    <a:pt x="51" y="15"/>
                  </a:lnTo>
                  <a:lnTo>
                    <a:pt x="54" y="5"/>
                  </a:lnTo>
                  <a:lnTo>
                    <a:pt x="54" y="5"/>
                  </a:lnTo>
                  <a:lnTo>
                    <a:pt x="54" y="2"/>
                  </a:lnTo>
                  <a:lnTo>
                    <a:pt x="53" y="1"/>
                  </a:lnTo>
                  <a:lnTo>
                    <a:pt x="50" y="0"/>
                  </a:lnTo>
                  <a:lnTo>
                    <a:pt x="49" y="0"/>
                  </a:lnTo>
                  <a:lnTo>
                    <a:pt x="45" y="1"/>
                  </a:lnTo>
                  <a:lnTo>
                    <a:pt x="43" y="2"/>
                  </a:lnTo>
                  <a:lnTo>
                    <a:pt x="42" y="5"/>
                  </a:lnTo>
                  <a:lnTo>
                    <a:pt x="42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2828" name="Freeform 540"/>
            <p:cNvSpPr/>
            <p:nvPr/>
          </p:nvSpPr>
          <p:spPr bwMode="auto">
            <a:xfrm>
              <a:off x="2287588" y="2657475"/>
              <a:ext cx="12700" cy="28575"/>
            </a:xfrm>
            <a:custGeom>
              <a:avLst/>
              <a:gdLst/>
              <a:ahLst/>
              <a:cxnLst>
                <a:cxn ang="0">
                  <a:pos x="24" y="5"/>
                </a:cxn>
                <a:cxn ang="0">
                  <a:pos x="24" y="5"/>
                </a:cxn>
                <a:cxn ang="0">
                  <a:pos x="22" y="13"/>
                </a:cxn>
                <a:cxn ang="0">
                  <a:pos x="21" y="21"/>
                </a:cxn>
                <a:cxn ang="0">
                  <a:pos x="16" y="35"/>
                </a:cxn>
                <a:cxn ang="0">
                  <a:pos x="9" y="50"/>
                </a:cxn>
                <a:cxn ang="0">
                  <a:pos x="1" y="64"/>
                </a:cxn>
                <a:cxn ang="0">
                  <a:pos x="1" y="64"/>
                </a:cxn>
                <a:cxn ang="0">
                  <a:pos x="0" y="65"/>
                </a:cxn>
                <a:cxn ang="0">
                  <a:pos x="0" y="68"/>
                </a:cxn>
                <a:cxn ang="0">
                  <a:pos x="3" y="71"/>
                </a:cxn>
                <a:cxn ang="0">
                  <a:pos x="8" y="72"/>
                </a:cxn>
                <a:cxn ang="0">
                  <a:pos x="9" y="71"/>
                </a:cxn>
                <a:cxn ang="0">
                  <a:pos x="11" y="69"/>
                </a:cxn>
                <a:cxn ang="0">
                  <a:pos x="11" y="69"/>
                </a:cxn>
                <a:cxn ang="0">
                  <a:pos x="20" y="55"/>
                </a:cxn>
                <a:cxn ang="0">
                  <a:pos x="28" y="39"/>
                </a:cxn>
                <a:cxn ang="0">
                  <a:pos x="33" y="22"/>
                </a:cxn>
                <a:cxn ang="0">
                  <a:pos x="34" y="14"/>
                </a:cxn>
                <a:cxn ang="0">
                  <a:pos x="34" y="5"/>
                </a:cxn>
                <a:cxn ang="0">
                  <a:pos x="34" y="5"/>
                </a:cxn>
                <a:cxn ang="0">
                  <a:pos x="34" y="3"/>
                </a:cxn>
                <a:cxn ang="0">
                  <a:pos x="33" y="1"/>
                </a:cxn>
                <a:cxn ang="0">
                  <a:pos x="29" y="0"/>
                </a:cxn>
                <a:cxn ang="0">
                  <a:pos x="25" y="1"/>
                </a:cxn>
                <a:cxn ang="0">
                  <a:pos x="24" y="3"/>
                </a:cxn>
                <a:cxn ang="0">
                  <a:pos x="24" y="5"/>
                </a:cxn>
                <a:cxn ang="0">
                  <a:pos x="24" y="5"/>
                </a:cxn>
              </a:cxnLst>
              <a:rect l="0" t="0" r="r" b="b"/>
              <a:pathLst>
                <a:path w="34" h="72">
                  <a:moveTo>
                    <a:pt x="24" y="5"/>
                  </a:moveTo>
                  <a:lnTo>
                    <a:pt x="24" y="5"/>
                  </a:lnTo>
                  <a:lnTo>
                    <a:pt x="22" y="13"/>
                  </a:lnTo>
                  <a:lnTo>
                    <a:pt x="21" y="21"/>
                  </a:lnTo>
                  <a:lnTo>
                    <a:pt x="16" y="35"/>
                  </a:lnTo>
                  <a:lnTo>
                    <a:pt x="9" y="50"/>
                  </a:lnTo>
                  <a:lnTo>
                    <a:pt x="1" y="64"/>
                  </a:lnTo>
                  <a:lnTo>
                    <a:pt x="1" y="64"/>
                  </a:lnTo>
                  <a:lnTo>
                    <a:pt x="0" y="65"/>
                  </a:lnTo>
                  <a:lnTo>
                    <a:pt x="0" y="68"/>
                  </a:lnTo>
                  <a:lnTo>
                    <a:pt x="3" y="71"/>
                  </a:lnTo>
                  <a:lnTo>
                    <a:pt x="8" y="72"/>
                  </a:lnTo>
                  <a:lnTo>
                    <a:pt x="9" y="71"/>
                  </a:lnTo>
                  <a:lnTo>
                    <a:pt x="11" y="69"/>
                  </a:lnTo>
                  <a:lnTo>
                    <a:pt x="11" y="69"/>
                  </a:lnTo>
                  <a:lnTo>
                    <a:pt x="20" y="55"/>
                  </a:lnTo>
                  <a:lnTo>
                    <a:pt x="28" y="39"/>
                  </a:lnTo>
                  <a:lnTo>
                    <a:pt x="33" y="22"/>
                  </a:lnTo>
                  <a:lnTo>
                    <a:pt x="34" y="14"/>
                  </a:lnTo>
                  <a:lnTo>
                    <a:pt x="34" y="5"/>
                  </a:lnTo>
                  <a:lnTo>
                    <a:pt x="34" y="5"/>
                  </a:lnTo>
                  <a:lnTo>
                    <a:pt x="34" y="3"/>
                  </a:lnTo>
                  <a:lnTo>
                    <a:pt x="33" y="1"/>
                  </a:lnTo>
                  <a:lnTo>
                    <a:pt x="29" y="0"/>
                  </a:lnTo>
                  <a:lnTo>
                    <a:pt x="25" y="1"/>
                  </a:lnTo>
                  <a:lnTo>
                    <a:pt x="24" y="3"/>
                  </a:lnTo>
                  <a:lnTo>
                    <a:pt x="24" y="5"/>
                  </a:lnTo>
                  <a:lnTo>
                    <a:pt x="24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2829" name="Freeform 541"/>
            <p:cNvSpPr/>
            <p:nvPr/>
          </p:nvSpPr>
          <p:spPr bwMode="auto">
            <a:xfrm>
              <a:off x="2328863" y="2549525"/>
              <a:ext cx="19050" cy="38100"/>
            </a:xfrm>
            <a:custGeom>
              <a:avLst/>
              <a:gdLst/>
              <a:ahLst/>
              <a:cxnLst>
                <a:cxn ang="0">
                  <a:pos x="38" y="6"/>
                </a:cxn>
                <a:cxn ang="0">
                  <a:pos x="38" y="6"/>
                </a:cxn>
                <a:cxn ang="0">
                  <a:pos x="37" y="11"/>
                </a:cxn>
                <a:cxn ang="0">
                  <a:pos x="34" y="15"/>
                </a:cxn>
                <a:cxn ang="0">
                  <a:pos x="31" y="19"/>
                </a:cxn>
                <a:cxn ang="0">
                  <a:pos x="28" y="23"/>
                </a:cxn>
                <a:cxn ang="0">
                  <a:pos x="28" y="23"/>
                </a:cxn>
                <a:cxn ang="0">
                  <a:pos x="20" y="34"/>
                </a:cxn>
                <a:cxn ang="0">
                  <a:pos x="14" y="48"/>
                </a:cxn>
                <a:cxn ang="0">
                  <a:pos x="14" y="48"/>
                </a:cxn>
                <a:cxn ang="0">
                  <a:pos x="8" y="58"/>
                </a:cxn>
                <a:cxn ang="0">
                  <a:pos x="4" y="70"/>
                </a:cxn>
                <a:cxn ang="0">
                  <a:pos x="2" y="82"/>
                </a:cxn>
                <a:cxn ang="0">
                  <a:pos x="0" y="95"/>
                </a:cxn>
                <a:cxn ang="0">
                  <a:pos x="0" y="95"/>
                </a:cxn>
                <a:cxn ang="0">
                  <a:pos x="0" y="97"/>
                </a:cxn>
                <a:cxn ang="0">
                  <a:pos x="2" y="99"/>
                </a:cxn>
                <a:cxn ang="0">
                  <a:pos x="6" y="100"/>
                </a:cxn>
                <a:cxn ang="0">
                  <a:pos x="10" y="99"/>
                </a:cxn>
                <a:cxn ang="0">
                  <a:pos x="11" y="97"/>
                </a:cxn>
                <a:cxn ang="0">
                  <a:pos x="12" y="95"/>
                </a:cxn>
                <a:cxn ang="0">
                  <a:pos x="12" y="95"/>
                </a:cxn>
                <a:cxn ang="0">
                  <a:pos x="14" y="80"/>
                </a:cxn>
                <a:cxn ang="0">
                  <a:pos x="17" y="67"/>
                </a:cxn>
                <a:cxn ang="0">
                  <a:pos x="23" y="55"/>
                </a:cxn>
                <a:cxn ang="0">
                  <a:pos x="29" y="42"/>
                </a:cxn>
                <a:cxn ang="0">
                  <a:pos x="29" y="42"/>
                </a:cxn>
                <a:cxn ang="0">
                  <a:pos x="34" y="34"/>
                </a:cxn>
                <a:cxn ang="0">
                  <a:pos x="41" y="27"/>
                </a:cxn>
                <a:cxn ang="0">
                  <a:pos x="46" y="17"/>
                </a:cxn>
                <a:cxn ang="0">
                  <a:pos x="49" y="14"/>
                </a:cxn>
                <a:cxn ang="0">
                  <a:pos x="50" y="8"/>
                </a:cxn>
                <a:cxn ang="0">
                  <a:pos x="50" y="8"/>
                </a:cxn>
                <a:cxn ang="0">
                  <a:pos x="49" y="6"/>
                </a:cxn>
                <a:cxn ang="0">
                  <a:pos x="49" y="3"/>
                </a:cxn>
                <a:cxn ang="0">
                  <a:pos x="45" y="2"/>
                </a:cxn>
                <a:cxn ang="0">
                  <a:pos x="42" y="0"/>
                </a:cxn>
                <a:cxn ang="0">
                  <a:pos x="41" y="2"/>
                </a:cxn>
                <a:cxn ang="0">
                  <a:pos x="40" y="3"/>
                </a:cxn>
                <a:cxn ang="0">
                  <a:pos x="38" y="6"/>
                </a:cxn>
                <a:cxn ang="0">
                  <a:pos x="38" y="6"/>
                </a:cxn>
              </a:cxnLst>
              <a:rect l="0" t="0" r="r" b="b"/>
              <a:pathLst>
                <a:path w="50" h="100">
                  <a:moveTo>
                    <a:pt x="38" y="6"/>
                  </a:moveTo>
                  <a:lnTo>
                    <a:pt x="38" y="6"/>
                  </a:lnTo>
                  <a:lnTo>
                    <a:pt x="37" y="11"/>
                  </a:lnTo>
                  <a:lnTo>
                    <a:pt x="34" y="15"/>
                  </a:lnTo>
                  <a:lnTo>
                    <a:pt x="31" y="19"/>
                  </a:lnTo>
                  <a:lnTo>
                    <a:pt x="28" y="23"/>
                  </a:lnTo>
                  <a:lnTo>
                    <a:pt x="28" y="23"/>
                  </a:lnTo>
                  <a:lnTo>
                    <a:pt x="20" y="34"/>
                  </a:lnTo>
                  <a:lnTo>
                    <a:pt x="14" y="48"/>
                  </a:lnTo>
                  <a:lnTo>
                    <a:pt x="14" y="48"/>
                  </a:lnTo>
                  <a:lnTo>
                    <a:pt x="8" y="58"/>
                  </a:lnTo>
                  <a:lnTo>
                    <a:pt x="4" y="70"/>
                  </a:lnTo>
                  <a:lnTo>
                    <a:pt x="2" y="82"/>
                  </a:lnTo>
                  <a:lnTo>
                    <a:pt x="0" y="95"/>
                  </a:lnTo>
                  <a:lnTo>
                    <a:pt x="0" y="95"/>
                  </a:lnTo>
                  <a:lnTo>
                    <a:pt x="0" y="97"/>
                  </a:lnTo>
                  <a:lnTo>
                    <a:pt x="2" y="99"/>
                  </a:lnTo>
                  <a:lnTo>
                    <a:pt x="6" y="100"/>
                  </a:lnTo>
                  <a:lnTo>
                    <a:pt x="10" y="99"/>
                  </a:lnTo>
                  <a:lnTo>
                    <a:pt x="11" y="97"/>
                  </a:lnTo>
                  <a:lnTo>
                    <a:pt x="12" y="95"/>
                  </a:lnTo>
                  <a:lnTo>
                    <a:pt x="12" y="95"/>
                  </a:lnTo>
                  <a:lnTo>
                    <a:pt x="14" y="80"/>
                  </a:lnTo>
                  <a:lnTo>
                    <a:pt x="17" y="67"/>
                  </a:lnTo>
                  <a:lnTo>
                    <a:pt x="23" y="55"/>
                  </a:lnTo>
                  <a:lnTo>
                    <a:pt x="29" y="42"/>
                  </a:lnTo>
                  <a:lnTo>
                    <a:pt x="29" y="42"/>
                  </a:lnTo>
                  <a:lnTo>
                    <a:pt x="34" y="34"/>
                  </a:lnTo>
                  <a:lnTo>
                    <a:pt x="41" y="27"/>
                  </a:lnTo>
                  <a:lnTo>
                    <a:pt x="46" y="17"/>
                  </a:lnTo>
                  <a:lnTo>
                    <a:pt x="49" y="14"/>
                  </a:lnTo>
                  <a:lnTo>
                    <a:pt x="50" y="8"/>
                  </a:lnTo>
                  <a:lnTo>
                    <a:pt x="50" y="8"/>
                  </a:lnTo>
                  <a:lnTo>
                    <a:pt x="49" y="6"/>
                  </a:lnTo>
                  <a:lnTo>
                    <a:pt x="49" y="3"/>
                  </a:lnTo>
                  <a:lnTo>
                    <a:pt x="45" y="2"/>
                  </a:lnTo>
                  <a:lnTo>
                    <a:pt x="42" y="0"/>
                  </a:lnTo>
                  <a:lnTo>
                    <a:pt x="41" y="2"/>
                  </a:lnTo>
                  <a:lnTo>
                    <a:pt x="40" y="3"/>
                  </a:lnTo>
                  <a:lnTo>
                    <a:pt x="38" y="6"/>
                  </a:lnTo>
                  <a:lnTo>
                    <a:pt x="38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2830" name="Freeform 542"/>
            <p:cNvSpPr/>
            <p:nvPr/>
          </p:nvSpPr>
          <p:spPr bwMode="auto">
            <a:xfrm>
              <a:off x="2368551" y="2554288"/>
              <a:ext cx="26988" cy="34925"/>
            </a:xfrm>
            <a:custGeom>
              <a:avLst/>
              <a:gdLst/>
              <a:ahLst/>
              <a:cxnLst>
                <a:cxn ang="0">
                  <a:pos x="59" y="3"/>
                </a:cxn>
                <a:cxn ang="0">
                  <a:pos x="59" y="3"/>
                </a:cxn>
                <a:cxn ang="0">
                  <a:pos x="53" y="13"/>
                </a:cxn>
                <a:cxn ang="0">
                  <a:pos x="45" y="22"/>
                </a:cxn>
                <a:cxn ang="0">
                  <a:pos x="29" y="39"/>
                </a:cxn>
                <a:cxn ang="0">
                  <a:pos x="29" y="39"/>
                </a:cxn>
                <a:cxn ang="0">
                  <a:pos x="21" y="50"/>
                </a:cxn>
                <a:cxn ang="0">
                  <a:pos x="15" y="62"/>
                </a:cxn>
                <a:cxn ang="0">
                  <a:pos x="2" y="83"/>
                </a:cxn>
                <a:cxn ang="0">
                  <a:pos x="2" y="83"/>
                </a:cxn>
                <a:cxn ang="0">
                  <a:pos x="0" y="85"/>
                </a:cxn>
                <a:cxn ang="0">
                  <a:pos x="0" y="88"/>
                </a:cxn>
                <a:cxn ang="0">
                  <a:pos x="3" y="90"/>
                </a:cxn>
                <a:cxn ang="0">
                  <a:pos x="8" y="92"/>
                </a:cxn>
                <a:cxn ang="0">
                  <a:pos x="10" y="90"/>
                </a:cxn>
                <a:cxn ang="0">
                  <a:pos x="12" y="89"/>
                </a:cxn>
                <a:cxn ang="0">
                  <a:pos x="12" y="89"/>
                </a:cxn>
                <a:cxn ang="0">
                  <a:pos x="25" y="66"/>
                </a:cxn>
                <a:cxn ang="0">
                  <a:pos x="32" y="55"/>
                </a:cxn>
                <a:cxn ang="0">
                  <a:pos x="40" y="45"/>
                </a:cxn>
                <a:cxn ang="0">
                  <a:pos x="40" y="45"/>
                </a:cxn>
                <a:cxn ang="0">
                  <a:pos x="55" y="28"/>
                </a:cxn>
                <a:cxn ang="0">
                  <a:pos x="62" y="19"/>
                </a:cxn>
                <a:cxn ang="0">
                  <a:pos x="68" y="9"/>
                </a:cxn>
                <a:cxn ang="0">
                  <a:pos x="68" y="9"/>
                </a:cxn>
                <a:cxn ang="0">
                  <a:pos x="70" y="7"/>
                </a:cxn>
                <a:cxn ang="0">
                  <a:pos x="70" y="4"/>
                </a:cxn>
                <a:cxn ang="0">
                  <a:pos x="66" y="2"/>
                </a:cxn>
                <a:cxn ang="0">
                  <a:pos x="62" y="0"/>
                </a:cxn>
                <a:cxn ang="0">
                  <a:pos x="61" y="2"/>
                </a:cxn>
                <a:cxn ang="0">
                  <a:pos x="59" y="3"/>
                </a:cxn>
                <a:cxn ang="0">
                  <a:pos x="59" y="3"/>
                </a:cxn>
              </a:cxnLst>
              <a:rect l="0" t="0" r="r" b="b"/>
              <a:pathLst>
                <a:path w="70" h="92">
                  <a:moveTo>
                    <a:pt x="59" y="3"/>
                  </a:moveTo>
                  <a:lnTo>
                    <a:pt x="59" y="3"/>
                  </a:lnTo>
                  <a:lnTo>
                    <a:pt x="53" y="13"/>
                  </a:lnTo>
                  <a:lnTo>
                    <a:pt x="45" y="22"/>
                  </a:lnTo>
                  <a:lnTo>
                    <a:pt x="29" y="39"/>
                  </a:lnTo>
                  <a:lnTo>
                    <a:pt x="29" y="39"/>
                  </a:lnTo>
                  <a:lnTo>
                    <a:pt x="21" y="50"/>
                  </a:lnTo>
                  <a:lnTo>
                    <a:pt x="15" y="62"/>
                  </a:lnTo>
                  <a:lnTo>
                    <a:pt x="2" y="83"/>
                  </a:lnTo>
                  <a:lnTo>
                    <a:pt x="2" y="83"/>
                  </a:lnTo>
                  <a:lnTo>
                    <a:pt x="0" y="85"/>
                  </a:lnTo>
                  <a:lnTo>
                    <a:pt x="0" y="88"/>
                  </a:lnTo>
                  <a:lnTo>
                    <a:pt x="3" y="90"/>
                  </a:lnTo>
                  <a:lnTo>
                    <a:pt x="8" y="92"/>
                  </a:lnTo>
                  <a:lnTo>
                    <a:pt x="10" y="90"/>
                  </a:lnTo>
                  <a:lnTo>
                    <a:pt x="12" y="89"/>
                  </a:lnTo>
                  <a:lnTo>
                    <a:pt x="12" y="89"/>
                  </a:lnTo>
                  <a:lnTo>
                    <a:pt x="25" y="66"/>
                  </a:lnTo>
                  <a:lnTo>
                    <a:pt x="32" y="55"/>
                  </a:lnTo>
                  <a:lnTo>
                    <a:pt x="40" y="45"/>
                  </a:lnTo>
                  <a:lnTo>
                    <a:pt x="40" y="45"/>
                  </a:lnTo>
                  <a:lnTo>
                    <a:pt x="55" y="28"/>
                  </a:lnTo>
                  <a:lnTo>
                    <a:pt x="62" y="19"/>
                  </a:lnTo>
                  <a:lnTo>
                    <a:pt x="68" y="9"/>
                  </a:lnTo>
                  <a:lnTo>
                    <a:pt x="68" y="9"/>
                  </a:lnTo>
                  <a:lnTo>
                    <a:pt x="70" y="7"/>
                  </a:lnTo>
                  <a:lnTo>
                    <a:pt x="70" y="4"/>
                  </a:lnTo>
                  <a:lnTo>
                    <a:pt x="66" y="2"/>
                  </a:lnTo>
                  <a:lnTo>
                    <a:pt x="62" y="0"/>
                  </a:lnTo>
                  <a:lnTo>
                    <a:pt x="61" y="2"/>
                  </a:lnTo>
                  <a:lnTo>
                    <a:pt x="59" y="3"/>
                  </a:lnTo>
                  <a:lnTo>
                    <a:pt x="59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2831" name="Freeform 543"/>
            <p:cNvSpPr/>
            <p:nvPr/>
          </p:nvSpPr>
          <p:spPr bwMode="auto">
            <a:xfrm>
              <a:off x="2411413" y="2559050"/>
              <a:ext cx="19050" cy="34925"/>
            </a:xfrm>
            <a:custGeom>
              <a:avLst/>
              <a:gdLst/>
              <a:ahLst/>
              <a:cxnLst>
                <a:cxn ang="0">
                  <a:pos x="39" y="1"/>
                </a:cxn>
                <a:cxn ang="0">
                  <a:pos x="39" y="1"/>
                </a:cxn>
                <a:cxn ang="0">
                  <a:pos x="32" y="9"/>
                </a:cxn>
                <a:cxn ang="0">
                  <a:pos x="27" y="18"/>
                </a:cxn>
                <a:cxn ang="0">
                  <a:pos x="19" y="37"/>
                </a:cxn>
                <a:cxn ang="0">
                  <a:pos x="19" y="37"/>
                </a:cxn>
                <a:cxn ang="0">
                  <a:pos x="10" y="59"/>
                </a:cxn>
                <a:cxn ang="0">
                  <a:pos x="0" y="80"/>
                </a:cxn>
                <a:cxn ang="0">
                  <a:pos x="0" y="80"/>
                </a:cxn>
                <a:cxn ang="0">
                  <a:pos x="0" y="82"/>
                </a:cxn>
                <a:cxn ang="0">
                  <a:pos x="0" y="85"/>
                </a:cxn>
                <a:cxn ang="0">
                  <a:pos x="1" y="86"/>
                </a:cxn>
                <a:cxn ang="0">
                  <a:pos x="4" y="86"/>
                </a:cxn>
                <a:cxn ang="0">
                  <a:pos x="8" y="86"/>
                </a:cxn>
                <a:cxn ang="0">
                  <a:pos x="9" y="85"/>
                </a:cxn>
                <a:cxn ang="0">
                  <a:pos x="10" y="84"/>
                </a:cxn>
                <a:cxn ang="0">
                  <a:pos x="10" y="84"/>
                </a:cxn>
                <a:cxn ang="0">
                  <a:pos x="15" y="73"/>
                </a:cxn>
                <a:cxn ang="0">
                  <a:pos x="19" y="65"/>
                </a:cxn>
                <a:cxn ang="0">
                  <a:pos x="25" y="56"/>
                </a:cxn>
                <a:cxn ang="0">
                  <a:pos x="29" y="47"/>
                </a:cxn>
                <a:cxn ang="0">
                  <a:pos x="29" y="47"/>
                </a:cxn>
                <a:cxn ang="0">
                  <a:pos x="31" y="37"/>
                </a:cxn>
                <a:cxn ang="0">
                  <a:pos x="36" y="27"/>
                </a:cxn>
                <a:cxn ang="0">
                  <a:pos x="42" y="18"/>
                </a:cxn>
                <a:cxn ang="0">
                  <a:pos x="47" y="9"/>
                </a:cxn>
                <a:cxn ang="0">
                  <a:pos x="47" y="9"/>
                </a:cxn>
                <a:cxn ang="0">
                  <a:pos x="48" y="8"/>
                </a:cxn>
                <a:cxn ang="0">
                  <a:pos x="49" y="5"/>
                </a:cxn>
                <a:cxn ang="0">
                  <a:pos x="47" y="1"/>
                </a:cxn>
                <a:cxn ang="0">
                  <a:pos x="43" y="0"/>
                </a:cxn>
                <a:cxn ang="0">
                  <a:pos x="42" y="0"/>
                </a:cxn>
                <a:cxn ang="0">
                  <a:pos x="39" y="1"/>
                </a:cxn>
                <a:cxn ang="0">
                  <a:pos x="39" y="1"/>
                </a:cxn>
              </a:cxnLst>
              <a:rect l="0" t="0" r="r" b="b"/>
              <a:pathLst>
                <a:path w="49" h="86">
                  <a:moveTo>
                    <a:pt x="39" y="1"/>
                  </a:moveTo>
                  <a:lnTo>
                    <a:pt x="39" y="1"/>
                  </a:lnTo>
                  <a:lnTo>
                    <a:pt x="32" y="9"/>
                  </a:lnTo>
                  <a:lnTo>
                    <a:pt x="27" y="18"/>
                  </a:lnTo>
                  <a:lnTo>
                    <a:pt x="19" y="37"/>
                  </a:lnTo>
                  <a:lnTo>
                    <a:pt x="19" y="37"/>
                  </a:lnTo>
                  <a:lnTo>
                    <a:pt x="10" y="59"/>
                  </a:lnTo>
                  <a:lnTo>
                    <a:pt x="0" y="80"/>
                  </a:lnTo>
                  <a:lnTo>
                    <a:pt x="0" y="80"/>
                  </a:lnTo>
                  <a:lnTo>
                    <a:pt x="0" y="82"/>
                  </a:lnTo>
                  <a:lnTo>
                    <a:pt x="0" y="85"/>
                  </a:lnTo>
                  <a:lnTo>
                    <a:pt x="1" y="86"/>
                  </a:lnTo>
                  <a:lnTo>
                    <a:pt x="4" y="86"/>
                  </a:lnTo>
                  <a:lnTo>
                    <a:pt x="8" y="86"/>
                  </a:lnTo>
                  <a:lnTo>
                    <a:pt x="9" y="85"/>
                  </a:lnTo>
                  <a:lnTo>
                    <a:pt x="10" y="84"/>
                  </a:lnTo>
                  <a:lnTo>
                    <a:pt x="10" y="84"/>
                  </a:lnTo>
                  <a:lnTo>
                    <a:pt x="15" y="73"/>
                  </a:lnTo>
                  <a:lnTo>
                    <a:pt x="19" y="65"/>
                  </a:lnTo>
                  <a:lnTo>
                    <a:pt x="25" y="56"/>
                  </a:lnTo>
                  <a:lnTo>
                    <a:pt x="29" y="47"/>
                  </a:lnTo>
                  <a:lnTo>
                    <a:pt x="29" y="47"/>
                  </a:lnTo>
                  <a:lnTo>
                    <a:pt x="31" y="37"/>
                  </a:lnTo>
                  <a:lnTo>
                    <a:pt x="36" y="27"/>
                  </a:lnTo>
                  <a:lnTo>
                    <a:pt x="42" y="18"/>
                  </a:lnTo>
                  <a:lnTo>
                    <a:pt x="47" y="9"/>
                  </a:lnTo>
                  <a:lnTo>
                    <a:pt x="47" y="9"/>
                  </a:lnTo>
                  <a:lnTo>
                    <a:pt x="48" y="8"/>
                  </a:lnTo>
                  <a:lnTo>
                    <a:pt x="49" y="5"/>
                  </a:lnTo>
                  <a:lnTo>
                    <a:pt x="47" y="1"/>
                  </a:lnTo>
                  <a:lnTo>
                    <a:pt x="43" y="0"/>
                  </a:lnTo>
                  <a:lnTo>
                    <a:pt x="42" y="0"/>
                  </a:lnTo>
                  <a:lnTo>
                    <a:pt x="39" y="1"/>
                  </a:lnTo>
                  <a:lnTo>
                    <a:pt x="39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2832" name="Freeform 544"/>
            <p:cNvSpPr/>
            <p:nvPr/>
          </p:nvSpPr>
          <p:spPr bwMode="auto">
            <a:xfrm>
              <a:off x="2459038" y="2557463"/>
              <a:ext cx="20638" cy="31750"/>
            </a:xfrm>
            <a:custGeom>
              <a:avLst/>
              <a:gdLst/>
              <a:ahLst/>
              <a:cxnLst>
                <a:cxn ang="0">
                  <a:pos x="38" y="4"/>
                </a:cxn>
                <a:cxn ang="0">
                  <a:pos x="38" y="4"/>
                </a:cxn>
                <a:cxn ang="0">
                  <a:pos x="30" y="22"/>
                </a:cxn>
                <a:cxn ang="0">
                  <a:pos x="21" y="41"/>
                </a:cxn>
                <a:cxn ang="0">
                  <a:pos x="12" y="58"/>
                </a:cxn>
                <a:cxn ang="0">
                  <a:pos x="2" y="75"/>
                </a:cxn>
                <a:cxn ang="0">
                  <a:pos x="2" y="75"/>
                </a:cxn>
                <a:cxn ang="0">
                  <a:pos x="0" y="77"/>
                </a:cxn>
                <a:cxn ang="0">
                  <a:pos x="0" y="80"/>
                </a:cxn>
                <a:cxn ang="0">
                  <a:pos x="3" y="82"/>
                </a:cxn>
                <a:cxn ang="0">
                  <a:pos x="7" y="84"/>
                </a:cxn>
                <a:cxn ang="0">
                  <a:pos x="10" y="82"/>
                </a:cxn>
                <a:cxn ang="0">
                  <a:pos x="11" y="81"/>
                </a:cxn>
                <a:cxn ang="0">
                  <a:pos x="11" y="81"/>
                </a:cxn>
                <a:cxn ang="0">
                  <a:pos x="23" y="63"/>
                </a:cxn>
                <a:cxn ang="0">
                  <a:pos x="32" y="45"/>
                </a:cxn>
                <a:cxn ang="0">
                  <a:pos x="42" y="26"/>
                </a:cxn>
                <a:cxn ang="0">
                  <a:pos x="50" y="8"/>
                </a:cxn>
                <a:cxn ang="0">
                  <a:pos x="50" y="8"/>
                </a:cxn>
                <a:cxn ang="0">
                  <a:pos x="50" y="5"/>
                </a:cxn>
                <a:cxn ang="0">
                  <a:pos x="49" y="3"/>
                </a:cxn>
                <a:cxn ang="0">
                  <a:pos x="47" y="1"/>
                </a:cxn>
                <a:cxn ang="0">
                  <a:pos x="46" y="0"/>
                </a:cxn>
                <a:cxn ang="0">
                  <a:pos x="42" y="1"/>
                </a:cxn>
                <a:cxn ang="0">
                  <a:pos x="40" y="3"/>
                </a:cxn>
                <a:cxn ang="0">
                  <a:pos x="38" y="4"/>
                </a:cxn>
                <a:cxn ang="0">
                  <a:pos x="38" y="4"/>
                </a:cxn>
              </a:cxnLst>
              <a:rect l="0" t="0" r="r" b="b"/>
              <a:pathLst>
                <a:path w="50" h="84">
                  <a:moveTo>
                    <a:pt x="38" y="4"/>
                  </a:moveTo>
                  <a:lnTo>
                    <a:pt x="38" y="4"/>
                  </a:lnTo>
                  <a:lnTo>
                    <a:pt x="30" y="22"/>
                  </a:lnTo>
                  <a:lnTo>
                    <a:pt x="21" y="41"/>
                  </a:lnTo>
                  <a:lnTo>
                    <a:pt x="12" y="58"/>
                  </a:lnTo>
                  <a:lnTo>
                    <a:pt x="2" y="75"/>
                  </a:lnTo>
                  <a:lnTo>
                    <a:pt x="2" y="75"/>
                  </a:lnTo>
                  <a:lnTo>
                    <a:pt x="0" y="77"/>
                  </a:lnTo>
                  <a:lnTo>
                    <a:pt x="0" y="80"/>
                  </a:lnTo>
                  <a:lnTo>
                    <a:pt x="3" y="82"/>
                  </a:lnTo>
                  <a:lnTo>
                    <a:pt x="7" y="84"/>
                  </a:lnTo>
                  <a:lnTo>
                    <a:pt x="10" y="82"/>
                  </a:lnTo>
                  <a:lnTo>
                    <a:pt x="11" y="81"/>
                  </a:lnTo>
                  <a:lnTo>
                    <a:pt x="11" y="81"/>
                  </a:lnTo>
                  <a:lnTo>
                    <a:pt x="23" y="63"/>
                  </a:lnTo>
                  <a:lnTo>
                    <a:pt x="32" y="45"/>
                  </a:lnTo>
                  <a:lnTo>
                    <a:pt x="42" y="26"/>
                  </a:lnTo>
                  <a:lnTo>
                    <a:pt x="50" y="8"/>
                  </a:lnTo>
                  <a:lnTo>
                    <a:pt x="50" y="8"/>
                  </a:lnTo>
                  <a:lnTo>
                    <a:pt x="50" y="5"/>
                  </a:lnTo>
                  <a:lnTo>
                    <a:pt x="49" y="3"/>
                  </a:lnTo>
                  <a:lnTo>
                    <a:pt x="47" y="1"/>
                  </a:lnTo>
                  <a:lnTo>
                    <a:pt x="46" y="0"/>
                  </a:lnTo>
                  <a:lnTo>
                    <a:pt x="42" y="1"/>
                  </a:lnTo>
                  <a:lnTo>
                    <a:pt x="40" y="3"/>
                  </a:lnTo>
                  <a:lnTo>
                    <a:pt x="38" y="4"/>
                  </a:lnTo>
                  <a:lnTo>
                    <a:pt x="38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2833" name="Freeform 545"/>
            <p:cNvSpPr/>
            <p:nvPr/>
          </p:nvSpPr>
          <p:spPr bwMode="auto">
            <a:xfrm>
              <a:off x="2495551" y="2557463"/>
              <a:ext cx="23813" cy="31750"/>
            </a:xfrm>
            <a:custGeom>
              <a:avLst/>
              <a:gdLst/>
              <a:ahLst/>
              <a:cxnLst>
                <a:cxn ang="0">
                  <a:pos x="50" y="5"/>
                </a:cxn>
                <a:cxn ang="0">
                  <a:pos x="50" y="5"/>
                </a:cxn>
                <a:cxn ang="0">
                  <a:pos x="48" y="10"/>
                </a:cxn>
                <a:cxn ang="0">
                  <a:pos x="47" y="16"/>
                </a:cxn>
                <a:cxn ang="0">
                  <a:pos x="42" y="26"/>
                </a:cxn>
                <a:cxn ang="0">
                  <a:pos x="35" y="35"/>
                </a:cxn>
                <a:cxn ang="0">
                  <a:pos x="29" y="43"/>
                </a:cxn>
                <a:cxn ang="0">
                  <a:pos x="29" y="43"/>
                </a:cxn>
                <a:cxn ang="0">
                  <a:pos x="17" y="58"/>
                </a:cxn>
                <a:cxn ang="0">
                  <a:pos x="10" y="64"/>
                </a:cxn>
                <a:cxn ang="0">
                  <a:pos x="3" y="69"/>
                </a:cxn>
                <a:cxn ang="0">
                  <a:pos x="3" y="69"/>
                </a:cxn>
                <a:cxn ang="0">
                  <a:pos x="1" y="71"/>
                </a:cxn>
                <a:cxn ang="0">
                  <a:pos x="0" y="73"/>
                </a:cxn>
                <a:cxn ang="0">
                  <a:pos x="1" y="77"/>
                </a:cxn>
                <a:cxn ang="0">
                  <a:pos x="4" y="80"/>
                </a:cxn>
                <a:cxn ang="0">
                  <a:pos x="6" y="80"/>
                </a:cxn>
                <a:cxn ang="0">
                  <a:pos x="8" y="78"/>
                </a:cxn>
                <a:cxn ang="0">
                  <a:pos x="8" y="78"/>
                </a:cxn>
                <a:cxn ang="0">
                  <a:pos x="18" y="72"/>
                </a:cxn>
                <a:cxn ang="0">
                  <a:pos x="27" y="63"/>
                </a:cxn>
                <a:cxn ang="0">
                  <a:pos x="43" y="44"/>
                </a:cxn>
                <a:cxn ang="0">
                  <a:pos x="43" y="44"/>
                </a:cxn>
                <a:cxn ang="0">
                  <a:pos x="50" y="35"/>
                </a:cxn>
                <a:cxn ang="0">
                  <a:pos x="55" y="26"/>
                </a:cxn>
                <a:cxn ang="0">
                  <a:pos x="59" y="17"/>
                </a:cxn>
                <a:cxn ang="0">
                  <a:pos x="60" y="5"/>
                </a:cxn>
                <a:cxn ang="0">
                  <a:pos x="60" y="5"/>
                </a:cxn>
                <a:cxn ang="0">
                  <a:pos x="60" y="3"/>
                </a:cxn>
                <a:cxn ang="0">
                  <a:pos x="59" y="1"/>
                </a:cxn>
                <a:cxn ang="0">
                  <a:pos x="55" y="0"/>
                </a:cxn>
                <a:cxn ang="0">
                  <a:pos x="51" y="1"/>
                </a:cxn>
                <a:cxn ang="0">
                  <a:pos x="50" y="3"/>
                </a:cxn>
                <a:cxn ang="0">
                  <a:pos x="50" y="5"/>
                </a:cxn>
                <a:cxn ang="0">
                  <a:pos x="50" y="5"/>
                </a:cxn>
              </a:cxnLst>
              <a:rect l="0" t="0" r="r" b="b"/>
              <a:pathLst>
                <a:path w="60" h="80">
                  <a:moveTo>
                    <a:pt x="50" y="5"/>
                  </a:moveTo>
                  <a:lnTo>
                    <a:pt x="50" y="5"/>
                  </a:lnTo>
                  <a:lnTo>
                    <a:pt x="48" y="10"/>
                  </a:lnTo>
                  <a:lnTo>
                    <a:pt x="47" y="16"/>
                  </a:lnTo>
                  <a:lnTo>
                    <a:pt x="42" y="26"/>
                  </a:lnTo>
                  <a:lnTo>
                    <a:pt x="35" y="35"/>
                  </a:lnTo>
                  <a:lnTo>
                    <a:pt x="29" y="43"/>
                  </a:lnTo>
                  <a:lnTo>
                    <a:pt x="29" y="43"/>
                  </a:lnTo>
                  <a:lnTo>
                    <a:pt x="17" y="58"/>
                  </a:lnTo>
                  <a:lnTo>
                    <a:pt x="10" y="64"/>
                  </a:lnTo>
                  <a:lnTo>
                    <a:pt x="3" y="69"/>
                  </a:lnTo>
                  <a:lnTo>
                    <a:pt x="3" y="69"/>
                  </a:lnTo>
                  <a:lnTo>
                    <a:pt x="1" y="71"/>
                  </a:lnTo>
                  <a:lnTo>
                    <a:pt x="0" y="73"/>
                  </a:lnTo>
                  <a:lnTo>
                    <a:pt x="1" y="77"/>
                  </a:lnTo>
                  <a:lnTo>
                    <a:pt x="4" y="80"/>
                  </a:lnTo>
                  <a:lnTo>
                    <a:pt x="6" y="80"/>
                  </a:lnTo>
                  <a:lnTo>
                    <a:pt x="8" y="78"/>
                  </a:lnTo>
                  <a:lnTo>
                    <a:pt x="8" y="78"/>
                  </a:lnTo>
                  <a:lnTo>
                    <a:pt x="18" y="72"/>
                  </a:lnTo>
                  <a:lnTo>
                    <a:pt x="27" y="63"/>
                  </a:lnTo>
                  <a:lnTo>
                    <a:pt x="43" y="44"/>
                  </a:lnTo>
                  <a:lnTo>
                    <a:pt x="43" y="44"/>
                  </a:lnTo>
                  <a:lnTo>
                    <a:pt x="50" y="35"/>
                  </a:lnTo>
                  <a:lnTo>
                    <a:pt x="55" y="26"/>
                  </a:lnTo>
                  <a:lnTo>
                    <a:pt x="59" y="17"/>
                  </a:lnTo>
                  <a:lnTo>
                    <a:pt x="60" y="5"/>
                  </a:lnTo>
                  <a:lnTo>
                    <a:pt x="60" y="5"/>
                  </a:lnTo>
                  <a:lnTo>
                    <a:pt x="60" y="3"/>
                  </a:lnTo>
                  <a:lnTo>
                    <a:pt x="59" y="1"/>
                  </a:lnTo>
                  <a:lnTo>
                    <a:pt x="55" y="0"/>
                  </a:lnTo>
                  <a:lnTo>
                    <a:pt x="51" y="1"/>
                  </a:lnTo>
                  <a:lnTo>
                    <a:pt x="50" y="3"/>
                  </a:lnTo>
                  <a:lnTo>
                    <a:pt x="50" y="5"/>
                  </a:lnTo>
                  <a:lnTo>
                    <a:pt x="5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2834" name="Freeform 546"/>
            <p:cNvSpPr/>
            <p:nvPr/>
          </p:nvSpPr>
          <p:spPr bwMode="auto">
            <a:xfrm>
              <a:off x="2541588" y="2557463"/>
              <a:ext cx="17463" cy="28575"/>
            </a:xfrm>
            <a:custGeom>
              <a:avLst/>
              <a:gdLst/>
              <a:ahLst/>
              <a:cxnLst>
                <a:cxn ang="0">
                  <a:pos x="35" y="3"/>
                </a:cxn>
                <a:cxn ang="0">
                  <a:pos x="35" y="3"/>
                </a:cxn>
                <a:cxn ang="0">
                  <a:pos x="27" y="18"/>
                </a:cxn>
                <a:cxn ang="0">
                  <a:pos x="21" y="34"/>
                </a:cxn>
                <a:cxn ang="0">
                  <a:pos x="12" y="48"/>
                </a:cxn>
                <a:cxn ang="0">
                  <a:pos x="8" y="56"/>
                </a:cxn>
                <a:cxn ang="0">
                  <a:pos x="1" y="63"/>
                </a:cxn>
                <a:cxn ang="0">
                  <a:pos x="1" y="63"/>
                </a:cxn>
                <a:cxn ang="0">
                  <a:pos x="0" y="64"/>
                </a:cxn>
                <a:cxn ang="0">
                  <a:pos x="0" y="67"/>
                </a:cxn>
                <a:cxn ang="0">
                  <a:pos x="2" y="71"/>
                </a:cxn>
                <a:cxn ang="0">
                  <a:pos x="5" y="72"/>
                </a:cxn>
                <a:cxn ang="0">
                  <a:pos x="8" y="72"/>
                </a:cxn>
                <a:cxn ang="0">
                  <a:pos x="10" y="71"/>
                </a:cxn>
                <a:cxn ang="0">
                  <a:pos x="10" y="71"/>
                </a:cxn>
                <a:cxn ang="0">
                  <a:pos x="15" y="64"/>
                </a:cxn>
                <a:cxn ang="0">
                  <a:pos x="21" y="56"/>
                </a:cxn>
                <a:cxn ang="0">
                  <a:pos x="29" y="41"/>
                </a:cxn>
                <a:cxn ang="0">
                  <a:pos x="36" y="25"/>
                </a:cxn>
                <a:cxn ang="0">
                  <a:pos x="44" y="9"/>
                </a:cxn>
                <a:cxn ang="0">
                  <a:pos x="44" y="9"/>
                </a:cxn>
                <a:cxn ang="0">
                  <a:pos x="46" y="7"/>
                </a:cxn>
                <a:cxn ang="0">
                  <a:pos x="46" y="4"/>
                </a:cxn>
                <a:cxn ang="0">
                  <a:pos x="43" y="1"/>
                </a:cxn>
                <a:cxn ang="0">
                  <a:pos x="39" y="0"/>
                </a:cxn>
                <a:cxn ang="0">
                  <a:pos x="36" y="1"/>
                </a:cxn>
                <a:cxn ang="0">
                  <a:pos x="35" y="3"/>
                </a:cxn>
                <a:cxn ang="0">
                  <a:pos x="35" y="3"/>
                </a:cxn>
              </a:cxnLst>
              <a:rect l="0" t="0" r="r" b="b"/>
              <a:pathLst>
                <a:path w="46" h="72">
                  <a:moveTo>
                    <a:pt x="35" y="3"/>
                  </a:moveTo>
                  <a:lnTo>
                    <a:pt x="35" y="3"/>
                  </a:lnTo>
                  <a:lnTo>
                    <a:pt x="27" y="18"/>
                  </a:lnTo>
                  <a:lnTo>
                    <a:pt x="21" y="34"/>
                  </a:lnTo>
                  <a:lnTo>
                    <a:pt x="12" y="48"/>
                  </a:lnTo>
                  <a:lnTo>
                    <a:pt x="8" y="56"/>
                  </a:lnTo>
                  <a:lnTo>
                    <a:pt x="1" y="63"/>
                  </a:lnTo>
                  <a:lnTo>
                    <a:pt x="1" y="63"/>
                  </a:lnTo>
                  <a:lnTo>
                    <a:pt x="0" y="64"/>
                  </a:lnTo>
                  <a:lnTo>
                    <a:pt x="0" y="67"/>
                  </a:lnTo>
                  <a:lnTo>
                    <a:pt x="2" y="71"/>
                  </a:lnTo>
                  <a:lnTo>
                    <a:pt x="5" y="72"/>
                  </a:lnTo>
                  <a:lnTo>
                    <a:pt x="8" y="72"/>
                  </a:lnTo>
                  <a:lnTo>
                    <a:pt x="10" y="71"/>
                  </a:lnTo>
                  <a:lnTo>
                    <a:pt x="10" y="71"/>
                  </a:lnTo>
                  <a:lnTo>
                    <a:pt x="15" y="64"/>
                  </a:lnTo>
                  <a:lnTo>
                    <a:pt x="21" y="56"/>
                  </a:lnTo>
                  <a:lnTo>
                    <a:pt x="29" y="41"/>
                  </a:lnTo>
                  <a:lnTo>
                    <a:pt x="36" y="25"/>
                  </a:lnTo>
                  <a:lnTo>
                    <a:pt x="44" y="9"/>
                  </a:lnTo>
                  <a:lnTo>
                    <a:pt x="44" y="9"/>
                  </a:lnTo>
                  <a:lnTo>
                    <a:pt x="46" y="7"/>
                  </a:lnTo>
                  <a:lnTo>
                    <a:pt x="46" y="4"/>
                  </a:lnTo>
                  <a:lnTo>
                    <a:pt x="43" y="1"/>
                  </a:lnTo>
                  <a:lnTo>
                    <a:pt x="39" y="0"/>
                  </a:lnTo>
                  <a:lnTo>
                    <a:pt x="36" y="1"/>
                  </a:lnTo>
                  <a:lnTo>
                    <a:pt x="35" y="3"/>
                  </a:lnTo>
                  <a:lnTo>
                    <a:pt x="35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2835" name="Freeform 547"/>
            <p:cNvSpPr/>
            <p:nvPr/>
          </p:nvSpPr>
          <p:spPr bwMode="auto">
            <a:xfrm>
              <a:off x="2581276" y="2555875"/>
              <a:ext cx="25400" cy="31750"/>
            </a:xfrm>
            <a:custGeom>
              <a:avLst/>
              <a:gdLst/>
              <a:ahLst/>
              <a:cxnLst>
                <a:cxn ang="0">
                  <a:pos x="54" y="3"/>
                </a:cxn>
                <a:cxn ang="0">
                  <a:pos x="54" y="3"/>
                </a:cxn>
                <a:cxn ang="0">
                  <a:pos x="47" y="12"/>
                </a:cxn>
                <a:cxn ang="0">
                  <a:pos x="39" y="20"/>
                </a:cxn>
                <a:cxn ang="0">
                  <a:pos x="33" y="29"/>
                </a:cxn>
                <a:cxn ang="0">
                  <a:pos x="26" y="38"/>
                </a:cxn>
                <a:cxn ang="0">
                  <a:pos x="26" y="38"/>
                </a:cxn>
                <a:cxn ang="0">
                  <a:pos x="15" y="56"/>
                </a:cxn>
                <a:cxn ang="0">
                  <a:pos x="8" y="66"/>
                </a:cxn>
                <a:cxn ang="0">
                  <a:pos x="1" y="75"/>
                </a:cxn>
                <a:cxn ang="0">
                  <a:pos x="1" y="75"/>
                </a:cxn>
                <a:cxn ang="0">
                  <a:pos x="0" y="76"/>
                </a:cxn>
                <a:cxn ang="0">
                  <a:pos x="0" y="79"/>
                </a:cxn>
                <a:cxn ang="0">
                  <a:pos x="1" y="83"/>
                </a:cxn>
                <a:cxn ang="0">
                  <a:pos x="4" y="84"/>
                </a:cxn>
                <a:cxn ang="0">
                  <a:pos x="5" y="84"/>
                </a:cxn>
                <a:cxn ang="0">
                  <a:pos x="8" y="84"/>
                </a:cxn>
                <a:cxn ang="0">
                  <a:pos x="9" y="83"/>
                </a:cxn>
                <a:cxn ang="0">
                  <a:pos x="9" y="83"/>
                </a:cxn>
                <a:cxn ang="0">
                  <a:pos x="22" y="66"/>
                </a:cxn>
                <a:cxn ang="0">
                  <a:pos x="34" y="47"/>
                </a:cxn>
                <a:cxn ang="0">
                  <a:pos x="34" y="47"/>
                </a:cxn>
                <a:cxn ang="0">
                  <a:pos x="41" y="37"/>
                </a:cxn>
                <a:cxn ang="0">
                  <a:pos x="49" y="28"/>
                </a:cxn>
                <a:cxn ang="0">
                  <a:pos x="56" y="18"/>
                </a:cxn>
                <a:cxn ang="0">
                  <a:pos x="64" y="9"/>
                </a:cxn>
                <a:cxn ang="0">
                  <a:pos x="64" y="9"/>
                </a:cxn>
                <a:cxn ang="0">
                  <a:pos x="64" y="7"/>
                </a:cxn>
                <a:cxn ang="0">
                  <a:pos x="64" y="4"/>
                </a:cxn>
                <a:cxn ang="0">
                  <a:pos x="64" y="3"/>
                </a:cxn>
                <a:cxn ang="0">
                  <a:pos x="62" y="1"/>
                </a:cxn>
                <a:cxn ang="0">
                  <a:pos x="58" y="0"/>
                </a:cxn>
                <a:cxn ang="0">
                  <a:pos x="55" y="1"/>
                </a:cxn>
                <a:cxn ang="0">
                  <a:pos x="54" y="3"/>
                </a:cxn>
                <a:cxn ang="0">
                  <a:pos x="54" y="3"/>
                </a:cxn>
              </a:cxnLst>
              <a:rect l="0" t="0" r="r" b="b"/>
              <a:pathLst>
                <a:path w="64" h="84">
                  <a:moveTo>
                    <a:pt x="54" y="3"/>
                  </a:moveTo>
                  <a:lnTo>
                    <a:pt x="54" y="3"/>
                  </a:lnTo>
                  <a:lnTo>
                    <a:pt x="47" y="12"/>
                  </a:lnTo>
                  <a:lnTo>
                    <a:pt x="39" y="20"/>
                  </a:lnTo>
                  <a:lnTo>
                    <a:pt x="33" y="29"/>
                  </a:lnTo>
                  <a:lnTo>
                    <a:pt x="26" y="38"/>
                  </a:lnTo>
                  <a:lnTo>
                    <a:pt x="26" y="38"/>
                  </a:lnTo>
                  <a:lnTo>
                    <a:pt x="15" y="56"/>
                  </a:lnTo>
                  <a:lnTo>
                    <a:pt x="8" y="66"/>
                  </a:lnTo>
                  <a:lnTo>
                    <a:pt x="1" y="75"/>
                  </a:lnTo>
                  <a:lnTo>
                    <a:pt x="1" y="75"/>
                  </a:lnTo>
                  <a:lnTo>
                    <a:pt x="0" y="76"/>
                  </a:lnTo>
                  <a:lnTo>
                    <a:pt x="0" y="79"/>
                  </a:lnTo>
                  <a:lnTo>
                    <a:pt x="1" y="83"/>
                  </a:lnTo>
                  <a:lnTo>
                    <a:pt x="4" y="84"/>
                  </a:lnTo>
                  <a:lnTo>
                    <a:pt x="5" y="84"/>
                  </a:lnTo>
                  <a:lnTo>
                    <a:pt x="8" y="84"/>
                  </a:lnTo>
                  <a:lnTo>
                    <a:pt x="9" y="83"/>
                  </a:lnTo>
                  <a:lnTo>
                    <a:pt x="9" y="83"/>
                  </a:lnTo>
                  <a:lnTo>
                    <a:pt x="22" y="66"/>
                  </a:lnTo>
                  <a:lnTo>
                    <a:pt x="34" y="47"/>
                  </a:lnTo>
                  <a:lnTo>
                    <a:pt x="34" y="47"/>
                  </a:lnTo>
                  <a:lnTo>
                    <a:pt x="41" y="37"/>
                  </a:lnTo>
                  <a:lnTo>
                    <a:pt x="49" y="28"/>
                  </a:lnTo>
                  <a:lnTo>
                    <a:pt x="56" y="18"/>
                  </a:lnTo>
                  <a:lnTo>
                    <a:pt x="64" y="9"/>
                  </a:lnTo>
                  <a:lnTo>
                    <a:pt x="64" y="9"/>
                  </a:lnTo>
                  <a:lnTo>
                    <a:pt x="64" y="7"/>
                  </a:lnTo>
                  <a:lnTo>
                    <a:pt x="64" y="4"/>
                  </a:lnTo>
                  <a:lnTo>
                    <a:pt x="64" y="3"/>
                  </a:lnTo>
                  <a:lnTo>
                    <a:pt x="62" y="1"/>
                  </a:lnTo>
                  <a:lnTo>
                    <a:pt x="58" y="0"/>
                  </a:lnTo>
                  <a:lnTo>
                    <a:pt x="55" y="1"/>
                  </a:lnTo>
                  <a:lnTo>
                    <a:pt x="54" y="3"/>
                  </a:lnTo>
                  <a:lnTo>
                    <a:pt x="54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2836" name="Freeform 548"/>
            <p:cNvSpPr/>
            <p:nvPr/>
          </p:nvSpPr>
          <p:spPr bwMode="auto">
            <a:xfrm>
              <a:off x="2620963" y="2552700"/>
              <a:ext cx="17463" cy="28575"/>
            </a:xfrm>
            <a:custGeom>
              <a:avLst/>
              <a:gdLst/>
              <a:ahLst/>
              <a:cxnLst>
                <a:cxn ang="0">
                  <a:pos x="32" y="7"/>
                </a:cxn>
                <a:cxn ang="0">
                  <a:pos x="32" y="7"/>
                </a:cxn>
                <a:cxn ang="0">
                  <a:pos x="29" y="13"/>
                </a:cxn>
                <a:cxn ang="0">
                  <a:pos x="26" y="20"/>
                </a:cxn>
                <a:cxn ang="0">
                  <a:pos x="20" y="33"/>
                </a:cxn>
                <a:cxn ang="0">
                  <a:pos x="20" y="33"/>
                </a:cxn>
                <a:cxn ang="0">
                  <a:pos x="2" y="64"/>
                </a:cxn>
                <a:cxn ang="0">
                  <a:pos x="2" y="64"/>
                </a:cxn>
                <a:cxn ang="0">
                  <a:pos x="0" y="67"/>
                </a:cxn>
                <a:cxn ang="0">
                  <a:pos x="0" y="68"/>
                </a:cxn>
                <a:cxn ang="0">
                  <a:pos x="3" y="72"/>
                </a:cxn>
                <a:cxn ang="0">
                  <a:pos x="8" y="72"/>
                </a:cxn>
                <a:cxn ang="0">
                  <a:pos x="9" y="72"/>
                </a:cxn>
                <a:cxn ang="0">
                  <a:pos x="11" y="70"/>
                </a:cxn>
                <a:cxn ang="0">
                  <a:pos x="11" y="70"/>
                </a:cxn>
                <a:cxn ang="0">
                  <a:pos x="32" y="36"/>
                </a:cxn>
                <a:cxn ang="0">
                  <a:pos x="32" y="36"/>
                </a:cxn>
                <a:cxn ang="0">
                  <a:pos x="38" y="21"/>
                </a:cxn>
                <a:cxn ang="0">
                  <a:pos x="41" y="13"/>
                </a:cxn>
                <a:cxn ang="0">
                  <a:pos x="42" y="7"/>
                </a:cxn>
                <a:cxn ang="0">
                  <a:pos x="42" y="7"/>
                </a:cxn>
                <a:cxn ang="0">
                  <a:pos x="42" y="4"/>
                </a:cxn>
                <a:cxn ang="0">
                  <a:pos x="41" y="2"/>
                </a:cxn>
                <a:cxn ang="0">
                  <a:pos x="39" y="2"/>
                </a:cxn>
                <a:cxn ang="0">
                  <a:pos x="38" y="0"/>
                </a:cxn>
                <a:cxn ang="0">
                  <a:pos x="33" y="3"/>
                </a:cxn>
                <a:cxn ang="0">
                  <a:pos x="32" y="4"/>
                </a:cxn>
                <a:cxn ang="0">
                  <a:pos x="32" y="7"/>
                </a:cxn>
                <a:cxn ang="0">
                  <a:pos x="32" y="7"/>
                </a:cxn>
              </a:cxnLst>
              <a:rect l="0" t="0" r="r" b="b"/>
              <a:pathLst>
                <a:path w="42" h="72">
                  <a:moveTo>
                    <a:pt x="32" y="7"/>
                  </a:moveTo>
                  <a:lnTo>
                    <a:pt x="32" y="7"/>
                  </a:lnTo>
                  <a:lnTo>
                    <a:pt x="29" y="13"/>
                  </a:lnTo>
                  <a:lnTo>
                    <a:pt x="26" y="20"/>
                  </a:lnTo>
                  <a:lnTo>
                    <a:pt x="20" y="33"/>
                  </a:lnTo>
                  <a:lnTo>
                    <a:pt x="20" y="33"/>
                  </a:lnTo>
                  <a:lnTo>
                    <a:pt x="2" y="64"/>
                  </a:lnTo>
                  <a:lnTo>
                    <a:pt x="2" y="64"/>
                  </a:lnTo>
                  <a:lnTo>
                    <a:pt x="0" y="67"/>
                  </a:lnTo>
                  <a:lnTo>
                    <a:pt x="0" y="68"/>
                  </a:lnTo>
                  <a:lnTo>
                    <a:pt x="3" y="72"/>
                  </a:lnTo>
                  <a:lnTo>
                    <a:pt x="8" y="72"/>
                  </a:lnTo>
                  <a:lnTo>
                    <a:pt x="9" y="72"/>
                  </a:lnTo>
                  <a:lnTo>
                    <a:pt x="11" y="70"/>
                  </a:lnTo>
                  <a:lnTo>
                    <a:pt x="11" y="70"/>
                  </a:lnTo>
                  <a:lnTo>
                    <a:pt x="32" y="36"/>
                  </a:lnTo>
                  <a:lnTo>
                    <a:pt x="32" y="36"/>
                  </a:lnTo>
                  <a:lnTo>
                    <a:pt x="38" y="21"/>
                  </a:lnTo>
                  <a:lnTo>
                    <a:pt x="41" y="13"/>
                  </a:lnTo>
                  <a:lnTo>
                    <a:pt x="42" y="7"/>
                  </a:lnTo>
                  <a:lnTo>
                    <a:pt x="42" y="7"/>
                  </a:lnTo>
                  <a:lnTo>
                    <a:pt x="42" y="4"/>
                  </a:lnTo>
                  <a:lnTo>
                    <a:pt x="41" y="2"/>
                  </a:lnTo>
                  <a:lnTo>
                    <a:pt x="39" y="2"/>
                  </a:lnTo>
                  <a:lnTo>
                    <a:pt x="38" y="0"/>
                  </a:lnTo>
                  <a:lnTo>
                    <a:pt x="33" y="3"/>
                  </a:lnTo>
                  <a:lnTo>
                    <a:pt x="32" y="4"/>
                  </a:lnTo>
                  <a:lnTo>
                    <a:pt x="32" y="7"/>
                  </a:lnTo>
                  <a:lnTo>
                    <a:pt x="32" y="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2837" name="Freeform 549"/>
            <p:cNvSpPr/>
            <p:nvPr/>
          </p:nvSpPr>
          <p:spPr bwMode="auto">
            <a:xfrm>
              <a:off x="2263776" y="2451100"/>
              <a:ext cx="22225" cy="39688"/>
            </a:xfrm>
            <a:custGeom>
              <a:avLst/>
              <a:gdLst/>
              <a:ahLst/>
              <a:cxnLst>
                <a:cxn ang="0">
                  <a:pos x="47" y="3"/>
                </a:cxn>
                <a:cxn ang="0">
                  <a:pos x="47" y="3"/>
                </a:cxn>
                <a:cxn ang="0">
                  <a:pos x="38" y="12"/>
                </a:cxn>
                <a:cxn ang="0">
                  <a:pos x="31" y="24"/>
                </a:cxn>
                <a:cxn ang="0">
                  <a:pos x="23" y="34"/>
                </a:cxn>
                <a:cxn ang="0">
                  <a:pos x="18" y="46"/>
                </a:cxn>
                <a:cxn ang="0">
                  <a:pos x="8" y="71"/>
                </a:cxn>
                <a:cxn ang="0">
                  <a:pos x="0" y="96"/>
                </a:cxn>
                <a:cxn ang="0">
                  <a:pos x="0" y="96"/>
                </a:cxn>
                <a:cxn ang="0">
                  <a:pos x="0" y="98"/>
                </a:cxn>
                <a:cxn ang="0">
                  <a:pos x="0" y="101"/>
                </a:cxn>
                <a:cxn ang="0">
                  <a:pos x="4" y="102"/>
                </a:cxn>
                <a:cxn ang="0">
                  <a:pos x="8" y="102"/>
                </a:cxn>
                <a:cxn ang="0">
                  <a:pos x="9" y="101"/>
                </a:cxn>
                <a:cxn ang="0">
                  <a:pos x="10" y="100"/>
                </a:cxn>
                <a:cxn ang="0">
                  <a:pos x="10" y="100"/>
                </a:cxn>
                <a:cxn ang="0">
                  <a:pos x="18" y="76"/>
                </a:cxn>
                <a:cxn ang="0">
                  <a:pos x="29" y="53"/>
                </a:cxn>
                <a:cxn ang="0">
                  <a:pos x="34" y="41"/>
                </a:cxn>
                <a:cxn ang="0">
                  <a:pos x="39" y="30"/>
                </a:cxn>
                <a:cxn ang="0">
                  <a:pos x="47" y="20"/>
                </a:cxn>
                <a:cxn ang="0">
                  <a:pos x="55" y="11"/>
                </a:cxn>
                <a:cxn ang="0">
                  <a:pos x="55" y="11"/>
                </a:cxn>
                <a:cxn ang="0">
                  <a:pos x="56" y="8"/>
                </a:cxn>
                <a:cxn ang="0">
                  <a:pos x="56" y="6"/>
                </a:cxn>
                <a:cxn ang="0">
                  <a:pos x="55" y="3"/>
                </a:cxn>
                <a:cxn ang="0">
                  <a:pos x="51" y="0"/>
                </a:cxn>
                <a:cxn ang="0">
                  <a:pos x="48" y="0"/>
                </a:cxn>
                <a:cxn ang="0">
                  <a:pos x="47" y="3"/>
                </a:cxn>
                <a:cxn ang="0">
                  <a:pos x="47" y="3"/>
                </a:cxn>
              </a:cxnLst>
              <a:rect l="0" t="0" r="r" b="b"/>
              <a:pathLst>
                <a:path w="56" h="102">
                  <a:moveTo>
                    <a:pt x="47" y="3"/>
                  </a:moveTo>
                  <a:lnTo>
                    <a:pt x="47" y="3"/>
                  </a:lnTo>
                  <a:lnTo>
                    <a:pt x="38" y="12"/>
                  </a:lnTo>
                  <a:lnTo>
                    <a:pt x="31" y="24"/>
                  </a:lnTo>
                  <a:lnTo>
                    <a:pt x="23" y="34"/>
                  </a:lnTo>
                  <a:lnTo>
                    <a:pt x="18" y="46"/>
                  </a:lnTo>
                  <a:lnTo>
                    <a:pt x="8" y="71"/>
                  </a:lnTo>
                  <a:lnTo>
                    <a:pt x="0" y="96"/>
                  </a:lnTo>
                  <a:lnTo>
                    <a:pt x="0" y="96"/>
                  </a:lnTo>
                  <a:lnTo>
                    <a:pt x="0" y="98"/>
                  </a:lnTo>
                  <a:lnTo>
                    <a:pt x="0" y="101"/>
                  </a:lnTo>
                  <a:lnTo>
                    <a:pt x="4" y="102"/>
                  </a:lnTo>
                  <a:lnTo>
                    <a:pt x="8" y="102"/>
                  </a:lnTo>
                  <a:lnTo>
                    <a:pt x="9" y="101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8" y="76"/>
                  </a:lnTo>
                  <a:lnTo>
                    <a:pt x="29" y="53"/>
                  </a:lnTo>
                  <a:lnTo>
                    <a:pt x="34" y="41"/>
                  </a:lnTo>
                  <a:lnTo>
                    <a:pt x="39" y="30"/>
                  </a:lnTo>
                  <a:lnTo>
                    <a:pt x="47" y="20"/>
                  </a:lnTo>
                  <a:lnTo>
                    <a:pt x="55" y="11"/>
                  </a:lnTo>
                  <a:lnTo>
                    <a:pt x="55" y="11"/>
                  </a:lnTo>
                  <a:lnTo>
                    <a:pt x="56" y="8"/>
                  </a:lnTo>
                  <a:lnTo>
                    <a:pt x="56" y="6"/>
                  </a:lnTo>
                  <a:lnTo>
                    <a:pt x="55" y="3"/>
                  </a:lnTo>
                  <a:lnTo>
                    <a:pt x="51" y="0"/>
                  </a:lnTo>
                  <a:lnTo>
                    <a:pt x="48" y="0"/>
                  </a:lnTo>
                  <a:lnTo>
                    <a:pt x="47" y="3"/>
                  </a:lnTo>
                  <a:lnTo>
                    <a:pt x="47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2838" name="Freeform 550"/>
            <p:cNvSpPr/>
            <p:nvPr/>
          </p:nvSpPr>
          <p:spPr bwMode="auto">
            <a:xfrm>
              <a:off x="2317751" y="2460625"/>
              <a:ext cx="14288" cy="34925"/>
            </a:xfrm>
            <a:custGeom>
              <a:avLst/>
              <a:gdLst/>
              <a:ahLst/>
              <a:cxnLst>
                <a:cxn ang="0">
                  <a:pos x="24" y="5"/>
                </a:cxn>
                <a:cxn ang="0">
                  <a:pos x="24" y="5"/>
                </a:cxn>
                <a:cxn ang="0">
                  <a:pos x="22" y="16"/>
                </a:cxn>
                <a:cxn ang="0">
                  <a:pos x="21" y="26"/>
                </a:cxn>
                <a:cxn ang="0">
                  <a:pos x="16" y="46"/>
                </a:cxn>
                <a:cxn ang="0">
                  <a:pos x="1" y="84"/>
                </a:cxn>
                <a:cxn ang="0">
                  <a:pos x="1" y="84"/>
                </a:cxn>
                <a:cxn ang="0">
                  <a:pos x="0" y="86"/>
                </a:cxn>
                <a:cxn ang="0">
                  <a:pos x="1" y="87"/>
                </a:cxn>
                <a:cxn ang="0">
                  <a:pos x="4" y="90"/>
                </a:cxn>
                <a:cxn ang="0">
                  <a:pos x="9" y="90"/>
                </a:cxn>
                <a:cxn ang="0">
                  <a:pos x="10" y="89"/>
                </a:cxn>
                <a:cxn ang="0">
                  <a:pos x="12" y="86"/>
                </a:cxn>
                <a:cxn ang="0">
                  <a:pos x="12" y="86"/>
                </a:cxn>
                <a:cxn ang="0">
                  <a:pos x="26" y="47"/>
                </a:cxn>
                <a:cxn ang="0">
                  <a:pos x="33" y="26"/>
                </a:cxn>
                <a:cxn ang="0">
                  <a:pos x="34" y="16"/>
                </a:cxn>
                <a:cxn ang="0">
                  <a:pos x="35" y="5"/>
                </a:cxn>
                <a:cxn ang="0">
                  <a:pos x="35" y="5"/>
                </a:cxn>
                <a:cxn ang="0">
                  <a:pos x="34" y="2"/>
                </a:cxn>
                <a:cxn ang="0">
                  <a:pos x="33" y="1"/>
                </a:cxn>
                <a:cxn ang="0">
                  <a:pos x="29" y="0"/>
                </a:cxn>
                <a:cxn ang="0">
                  <a:pos x="25" y="1"/>
                </a:cxn>
                <a:cxn ang="0">
                  <a:pos x="24" y="2"/>
                </a:cxn>
                <a:cxn ang="0">
                  <a:pos x="24" y="5"/>
                </a:cxn>
                <a:cxn ang="0">
                  <a:pos x="24" y="5"/>
                </a:cxn>
              </a:cxnLst>
              <a:rect l="0" t="0" r="r" b="b"/>
              <a:pathLst>
                <a:path w="35" h="90">
                  <a:moveTo>
                    <a:pt x="24" y="5"/>
                  </a:moveTo>
                  <a:lnTo>
                    <a:pt x="24" y="5"/>
                  </a:lnTo>
                  <a:lnTo>
                    <a:pt x="22" y="16"/>
                  </a:lnTo>
                  <a:lnTo>
                    <a:pt x="21" y="26"/>
                  </a:lnTo>
                  <a:lnTo>
                    <a:pt x="16" y="46"/>
                  </a:lnTo>
                  <a:lnTo>
                    <a:pt x="1" y="84"/>
                  </a:lnTo>
                  <a:lnTo>
                    <a:pt x="1" y="84"/>
                  </a:lnTo>
                  <a:lnTo>
                    <a:pt x="0" y="86"/>
                  </a:lnTo>
                  <a:lnTo>
                    <a:pt x="1" y="87"/>
                  </a:lnTo>
                  <a:lnTo>
                    <a:pt x="4" y="90"/>
                  </a:lnTo>
                  <a:lnTo>
                    <a:pt x="9" y="90"/>
                  </a:lnTo>
                  <a:lnTo>
                    <a:pt x="10" y="89"/>
                  </a:lnTo>
                  <a:lnTo>
                    <a:pt x="12" y="86"/>
                  </a:lnTo>
                  <a:lnTo>
                    <a:pt x="12" y="86"/>
                  </a:lnTo>
                  <a:lnTo>
                    <a:pt x="26" y="47"/>
                  </a:lnTo>
                  <a:lnTo>
                    <a:pt x="33" y="26"/>
                  </a:lnTo>
                  <a:lnTo>
                    <a:pt x="34" y="16"/>
                  </a:lnTo>
                  <a:lnTo>
                    <a:pt x="35" y="5"/>
                  </a:lnTo>
                  <a:lnTo>
                    <a:pt x="35" y="5"/>
                  </a:lnTo>
                  <a:lnTo>
                    <a:pt x="34" y="2"/>
                  </a:lnTo>
                  <a:lnTo>
                    <a:pt x="33" y="1"/>
                  </a:lnTo>
                  <a:lnTo>
                    <a:pt x="29" y="0"/>
                  </a:lnTo>
                  <a:lnTo>
                    <a:pt x="25" y="1"/>
                  </a:lnTo>
                  <a:lnTo>
                    <a:pt x="24" y="2"/>
                  </a:lnTo>
                  <a:lnTo>
                    <a:pt x="24" y="5"/>
                  </a:lnTo>
                  <a:lnTo>
                    <a:pt x="24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2839" name="Freeform 551"/>
            <p:cNvSpPr/>
            <p:nvPr/>
          </p:nvSpPr>
          <p:spPr bwMode="auto">
            <a:xfrm>
              <a:off x="2513013" y="2446338"/>
              <a:ext cx="12700" cy="31750"/>
            </a:xfrm>
            <a:custGeom>
              <a:avLst/>
              <a:gdLst/>
              <a:ahLst/>
              <a:cxnLst>
                <a:cxn ang="0">
                  <a:pos x="22" y="5"/>
                </a:cxn>
                <a:cxn ang="0">
                  <a:pos x="22" y="5"/>
                </a:cxn>
                <a:cxn ang="0">
                  <a:pos x="22" y="14"/>
                </a:cxn>
                <a:cxn ang="0">
                  <a:pos x="21" y="22"/>
                </a:cxn>
                <a:cxn ang="0">
                  <a:pos x="16" y="39"/>
                </a:cxn>
                <a:cxn ang="0">
                  <a:pos x="8" y="55"/>
                </a:cxn>
                <a:cxn ang="0">
                  <a:pos x="0" y="70"/>
                </a:cxn>
                <a:cxn ang="0">
                  <a:pos x="0" y="70"/>
                </a:cxn>
                <a:cxn ang="0">
                  <a:pos x="0" y="73"/>
                </a:cxn>
                <a:cxn ang="0">
                  <a:pos x="0" y="76"/>
                </a:cxn>
                <a:cxn ang="0">
                  <a:pos x="2" y="78"/>
                </a:cxn>
                <a:cxn ang="0">
                  <a:pos x="5" y="80"/>
                </a:cxn>
                <a:cxn ang="0">
                  <a:pos x="6" y="80"/>
                </a:cxn>
                <a:cxn ang="0">
                  <a:pos x="9" y="78"/>
                </a:cxn>
                <a:cxn ang="0">
                  <a:pos x="10" y="76"/>
                </a:cxn>
                <a:cxn ang="0">
                  <a:pos x="10" y="76"/>
                </a:cxn>
                <a:cxn ang="0">
                  <a:pos x="18" y="59"/>
                </a:cxn>
                <a:cxn ang="0">
                  <a:pos x="26" y="42"/>
                </a:cxn>
                <a:cxn ang="0">
                  <a:pos x="31" y="23"/>
                </a:cxn>
                <a:cxn ang="0">
                  <a:pos x="33" y="14"/>
                </a:cxn>
                <a:cxn ang="0">
                  <a:pos x="34" y="5"/>
                </a:cxn>
                <a:cxn ang="0">
                  <a:pos x="34" y="5"/>
                </a:cxn>
                <a:cxn ang="0">
                  <a:pos x="34" y="2"/>
                </a:cxn>
                <a:cxn ang="0">
                  <a:pos x="33" y="1"/>
                </a:cxn>
                <a:cxn ang="0">
                  <a:pos x="29" y="0"/>
                </a:cxn>
                <a:cxn ang="0">
                  <a:pos x="25" y="1"/>
                </a:cxn>
                <a:cxn ang="0">
                  <a:pos x="23" y="2"/>
                </a:cxn>
                <a:cxn ang="0">
                  <a:pos x="22" y="5"/>
                </a:cxn>
                <a:cxn ang="0">
                  <a:pos x="22" y="5"/>
                </a:cxn>
              </a:cxnLst>
              <a:rect l="0" t="0" r="r" b="b"/>
              <a:pathLst>
                <a:path w="34" h="80">
                  <a:moveTo>
                    <a:pt x="22" y="5"/>
                  </a:moveTo>
                  <a:lnTo>
                    <a:pt x="22" y="5"/>
                  </a:lnTo>
                  <a:lnTo>
                    <a:pt x="22" y="14"/>
                  </a:lnTo>
                  <a:lnTo>
                    <a:pt x="21" y="22"/>
                  </a:lnTo>
                  <a:lnTo>
                    <a:pt x="16" y="39"/>
                  </a:lnTo>
                  <a:lnTo>
                    <a:pt x="8" y="55"/>
                  </a:lnTo>
                  <a:lnTo>
                    <a:pt x="0" y="70"/>
                  </a:lnTo>
                  <a:lnTo>
                    <a:pt x="0" y="70"/>
                  </a:lnTo>
                  <a:lnTo>
                    <a:pt x="0" y="73"/>
                  </a:lnTo>
                  <a:lnTo>
                    <a:pt x="0" y="76"/>
                  </a:lnTo>
                  <a:lnTo>
                    <a:pt x="2" y="78"/>
                  </a:lnTo>
                  <a:lnTo>
                    <a:pt x="5" y="80"/>
                  </a:lnTo>
                  <a:lnTo>
                    <a:pt x="6" y="80"/>
                  </a:lnTo>
                  <a:lnTo>
                    <a:pt x="9" y="78"/>
                  </a:lnTo>
                  <a:lnTo>
                    <a:pt x="10" y="76"/>
                  </a:lnTo>
                  <a:lnTo>
                    <a:pt x="10" y="76"/>
                  </a:lnTo>
                  <a:lnTo>
                    <a:pt x="18" y="59"/>
                  </a:lnTo>
                  <a:lnTo>
                    <a:pt x="26" y="42"/>
                  </a:lnTo>
                  <a:lnTo>
                    <a:pt x="31" y="23"/>
                  </a:lnTo>
                  <a:lnTo>
                    <a:pt x="33" y="14"/>
                  </a:lnTo>
                  <a:lnTo>
                    <a:pt x="34" y="5"/>
                  </a:lnTo>
                  <a:lnTo>
                    <a:pt x="34" y="5"/>
                  </a:lnTo>
                  <a:lnTo>
                    <a:pt x="34" y="2"/>
                  </a:lnTo>
                  <a:lnTo>
                    <a:pt x="33" y="1"/>
                  </a:lnTo>
                  <a:lnTo>
                    <a:pt x="29" y="0"/>
                  </a:lnTo>
                  <a:lnTo>
                    <a:pt x="25" y="1"/>
                  </a:lnTo>
                  <a:lnTo>
                    <a:pt x="23" y="2"/>
                  </a:lnTo>
                  <a:lnTo>
                    <a:pt x="22" y="5"/>
                  </a:lnTo>
                  <a:lnTo>
                    <a:pt x="22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2840" name="Freeform 552"/>
            <p:cNvSpPr/>
            <p:nvPr/>
          </p:nvSpPr>
          <p:spPr bwMode="auto">
            <a:xfrm>
              <a:off x="2552701" y="2446338"/>
              <a:ext cx="14288" cy="31750"/>
            </a:xfrm>
            <a:custGeom>
              <a:avLst/>
              <a:gdLst/>
              <a:ahLst/>
              <a:cxnLst>
                <a:cxn ang="0">
                  <a:pos x="23" y="5"/>
                </a:cxn>
                <a:cxn ang="0">
                  <a:pos x="23" y="5"/>
                </a:cxn>
                <a:cxn ang="0">
                  <a:pos x="22" y="14"/>
                </a:cxn>
                <a:cxn ang="0">
                  <a:pos x="21" y="22"/>
                </a:cxn>
                <a:cxn ang="0">
                  <a:pos x="16" y="39"/>
                </a:cxn>
                <a:cxn ang="0">
                  <a:pos x="9" y="55"/>
                </a:cxn>
                <a:cxn ang="0">
                  <a:pos x="1" y="70"/>
                </a:cxn>
                <a:cxn ang="0">
                  <a:pos x="1" y="70"/>
                </a:cxn>
                <a:cxn ang="0">
                  <a:pos x="0" y="73"/>
                </a:cxn>
                <a:cxn ang="0">
                  <a:pos x="1" y="76"/>
                </a:cxn>
                <a:cxn ang="0">
                  <a:pos x="4" y="78"/>
                </a:cxn>
                <a:cxn ang="0">
                  <a:pos x="5" y="80"/>
                </a:cxn>
                <a:cxn ang="0">
                  <a:pos x="8" y="80"/>
                </a:cxn>
                <a:cxn ang="0">
                  <a:pos x="9" y="78"/>
                </a:cxn>
                <a:cxn ang="0">
                  <a:pos x="12" y="76"/>
                </a:cxn>
                <a:cxn ang="0">
                  <a:pos x="12" y="76"/>
                </a:cxn>
                <a:cxn ang="0">
                  <a:pos x="19" y="59"/>
                </a:cxn>
                <a:cxn ang="0">
                  <a:pos x="27" y="42"/>
                </a:cxn>
                <a:cxn ang="0">
                  <a:pos x="33" y="23"/>
                </a:cxn>
                <a:cxn ang="0">
                  <a:pos x="34" y="14"/>
                </a:cxn>
                <a:cxn ang="0">
                  <a:pos x="35" y="5"/>
                </a:cxn>
                <a:cxn ang="0">
                  <a:pos x="35" y="5"/>
                </a:cxn>
                <a:cxn ang="0">
                  <a:pos x="34" y="2"/>
                </a:cxn>
                <a:cxn ang="0">
                  <a:pos x="33" y="1"/>
                </a:cxn>
                <a:cxn ang="0">
                  <a:pos x="29" y="0"/>
                </a:cxn>
                <a:cxn ang="0">
                  <a:pos x="25" y="1"/>
                </a:cxn>
                <a:cxn ang="0">
                  <a:pos x="23" y="2"/>
                </a:cxn>
                <a:cxn ang="0">
                  <a:pos x="23" y="5"/>
                </a:cxn>
                <a:cxn ang="0">
                  <a:pos x="23" y="5"/>
                </a:cxn>
              </a:cxnLst>
              <a:rect l="0" t="0" r="r" b="b"/>
              <a:pathLst>
                <a:path w="35" h="80">
                  <a:moveTo>
                    <a:pt x="23" y="5"/>
                  </a:moveTo>
                  <a:lnTo>
                    <a:pt x="23" y="5"/>
                  </a:lnTo>
                  <a:lnTo>
                    <a:pt x="22" y="14"/>
                  </a:lnTo>
                  <a:lnTo>
                    <a:pt x="21" y="22"/>
                  </a:lnTo>
                  <a:lnTo>
                    <a:pt x="16" y="39"/>
                  </a:lnTo>
                  <a:lnTo>
                    <a:pt x="9" y="55"/>
                  </a:lnTo>
                  <a:lnTo>
                    <a:pt x="1" y="70"/>
                  </a:lnTo>
                  <a:lnTo>
                    <a:pt x="1" y="70"/>
                  </a:lnTo>
                  <a:lnTo>
                    <a:pt x="0" y="73"/>
                  </a:lnTo>
                  <a:lnTo>
                    <a:pt x="1" y="76"/>
                  </a:lnTo>
                  <a:lnTo>
                    <a:pt x="4" y="78"/>
                  </a:lnTo>
                  <a:lnTo>
                    <a:pt x="5" y="80"/>
                  </a:lnTo>
                  <a:lnTo>
                    <a:pt x="8" y="80"/>
                  </a:lnTo>
                  <a:lnTo>
                    <a:pt x="9" y="78"/>
                  </a:lnTo>
                  <a:lnTo>
                    <a:pt x="12" y="76"/>
                  </a:lnTo>
                  <a:lnTo>
                    <a:pt x="12" y="76"/>
                  </a:lnTo>
                  <a:lnTo>
                    <a:pt x="19" y="59"/>
                  </a:lnTo>
                  <a:lnTo>
                    <a:pt x="27" y="42"/>
                  </a:lnTo>
                  <a:lnTo>
                    <a:pt x="33" y="23"/>
                  </a:lnTo>
                  <a:lnTo>
                    <a:pt x="34" y="14"/>
                  </a:lnTo>
                  <a:lnTo>
                    <a:pt x="35" y="5"/>
                  </a:lnTo>
                  <a:lnTo>
                    <a:pt x="35" y="5"/>
                  </a:lnTo>
                  <a:lnTo>
                    <a:pt x="34" y="2"/>
                  </a:lnTo>
                  <a:lnTo>
                    <a:pt x="33" y="1"/>
                  </a:lnTo>
                  <a:lnTo>
                    <a:pt x="29" y="0"/>
                  </a:lnTo>
                  <a:lnTo>
                    <a:pt x="25" y="1"/>
                  </a:lnTo>
                  <a:lnTo>
                    <a:pt x="23" y="2"/>
                  </a:lnTo>
                  <a:lnTo>
                    <a:pt x="23" y="5"/>
                  </a:lnTo>
                  <a:lnTo>
                    <a:pt x="23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2841" name="Freeform 553"/>
            <p:cNvSpPr/>
            <p:nvPr/>
          </p:nvSpPr>
          <p:spPr bwMode="auto">
            <a:xfrm>
              <a:off x="2598738" y="2465388"/>
              <a:ext cx="12700" cy="39688"/>
            </a:xfrm>
            <a:custGeom>
              <a:avLst/>
              <a:gdLst/>
              <a:ahLst/>
              <a:cxnLst>
                <a:cxn ang="0">
                  <a:pos x="22" y="5"/>
                </a:cxn>
                <a:cxn ang="0">
                  <a:pos x="22" y="5"/>
                </a:cxn>
                <a:cxn ang="0">
                  <a:pos x="21" y="27"/>
                </a:cxn>
                <a:cxn ang="0">
                  <a:pos x="16" y="51"/>
                </a:cxn>
                <a:cxn ang="0">
                  <a:pos x="9" y="72"/>
                </a:cxn>
                <a:cxn ang="0">
                  <a:pos x="0" y="92"/>
                </a:cxn>
                <a:cxn ang="0">
                  <a:pos x="0" y="92"/>
                </a:cxn>
                <a:cxn ang="0">
                  <a:pos x="0" y="95"/>
                </a:cxn>
                <a:cxn ang="0">
                  <a:pos x="0" y="98"/>
                </a:cxn>
                <a:cxn ang="0">
                  <a:pos x="3" y="100"/>
                </a:cxn>
                <a:cxn ang="0">
                  <a:pos x="5" y="102"/>
                </a:cxn>
                <a:cxn ang="0">
                  <a:pos x="6" y="102"/>
                </a:cxn>
                <a:cxn ang="0">
                  <a:pos x="9" y="100"/>
                </a:cxn>
                <a:cxn ang="0">
                  <a:pos x="10" y="99"/>
                </a:cxn>
                <a:cxn ang="0">
                  <a:pos x="10" y="99"/>
                </a:cxn>
                <a:cxn ang="0">
                  <a:pos x="20" y="77"/>
                </a:cxn>
                <a:cxn ang="0">
                  <a:pos x="27" y="53"/>
                </a:cxn>
                <a:cxn ang="0">
                  <a:pos x="31" y="30"/>
                </a:cxn>
                <a:cxn ang="0">
                  <a:pos x="34" y="5"/>
                </a:cxn>
                <a:cxn ang="0">
                  <a:pos x="34" y="5"/>
                </a:cxn>
                <a:cxn ang="0">
                  <a:pos x="34" y="2"/>
                </a:cxn>
                <a:cxn ang="0">
                  <a:pos x="33" y="1"/>
                </a:cxn>
                <a:cxn ang="0">
                  <a:pos x="29" y="0"/>
                </a:cxn>
                <a:cxn ang="0">
                  <a:pos x="25" y="1"/>
                </a:cxn>
                <a:cxn ang="0">
                  <a:pos x="24" y="2"/>
                </a:cxn>
                <a:cxn ang="0">
                  <a:pos x="22" y="5"/>
                </a:cxn>
                <a:cxn ang="0">
                  <a:pos x="22" y="5"/>
                </a:cxn>
              </a:cxnLst>
              <a:rect l="0" t="0" r="r" b="b"/>
              <a:pathLst>
                <a:path w="34" h="102">
                  <a:moveTo>
                    <a:pt x="22" y="5"/>
                  </a:moveTo>
                  <a:lnTo>
                    <a:pt x="22" y="5"/>
                  </a:lnTo>
                  <a:lnTo>
                    <a:pt x="21" y="27"/>
                  </a:lnTo>
                  <a:lnTo>
                    <a:pt x="16" y="51"/>
                  </a:lnTo>
                  <a:lnTo>
                    <a:pt x="9" y="72"/>
                  </a:lnTo>
                  <a:lnTo>
                    <a:pt x="0" y="92"/>
                  </a:lnTo>
                  <a:lnTo>
                    <a:pt x="0" y="92"/>
                  </a:lnTo>
                  <a:lnTo>
                    <a:pt x="0" y="95"/>
                  </a:lnTo>
                  <a:lnTo>
                    <a:pt x="0" y="98"/>
                  </a:lnTo>
                  <a:lnTo>
                    <a:pt x="3" y="100"/>
                  </a:lnTo>
                  <a:lnTo>
                    <a:pt x="5" y="102"/>
                  </a:lnTo>
                  <a:lnTo>
                    <a:pt x="6" y="102"/>
                  </a:lnTo>
                  <a:lnTo>
                    <a:pt x="9" y="100"/>
                  </a:lnTo>
                  <a:lnTo>
                    <a:pt x="10" y="99"/>
                  </a:lnTo>
                  <a:lnTo>
                    <a:pt x="10" y="99"/>
                  </a:lnTo>
                  <a:lnTo>
                    <a:pt x="20" y="77"/>
                  </a:lnTo>
                  <a:lnTo>
                    <a:pt x="27" y="53"/>
                  </a:lnTo>
                  <a:lnTo>
                    <a:pt x="31" y="30"/>
                  </a:lnTo>
                  <a:lnTo>
                    <a:pt x="34" y="5"/>
                  </a:lnTo>
                  <a:lnTo>
                    <a:pt x="34" y="5"/>
                  </a:lnTo>
                  <a:lnTo>
                    <a:pt x="34" y="2"/>
                  </a:lnTo>
                  <a:lnTo>
                    <a:pt x="33" y="1"/>
                  </a:lnTo>
                  <a:lnTo>
                    <a:pt x="29" y="0"/>
                  </a:lnTo>
                  <a:lnTo>
                    <a:pt x="25" y="1"/>
                  </a:lnTo>
                  <a:lnTo>
                    <a:pt x="24" y="2"/>
                  </a:lnTo>
                  <a:lnTo>
                    <a:pt x="22" y="5"/>
                  </a:lnTo>
                  <a:lnTo>
                    <a:pt x="22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2842" name="Freeform 554"/>
            <p:cNvSpPr/>
            <p:nvPr/>
          </p:nvSpPr>
          <p:spPr bwMode="auto">
            <a:xfrm>
              <a:off x="2314576" y="2389188"/>
              <a:ext cx="377825" cy="211138"/>
            </a:xfrm>
            <a:custGeom>
              <a:avLst/>
              <a:gdLst/>
              <a:ahLst/>
              <a:cxnLst>
                <a:cxn ang="0">
                  <a:pos x="712" y="532"/>
                </a:cxn>
                <a:cxn ang="0">
                  <a:pos x="641" y="529"/>
                </a:cxn>
                <a:cxn ang="0">
                  <a:pos x="98" y="529"/>
                </a:cxn>
                <a:cxn ang="0">
                  <a:pos x="25" y="531"/>
                </a:cxn>
                <a:cxn ang="0">
                  <a:pos x="9" y="525"/>
                </a:cxn>
                <a:cxn ang="0">
                  <a:pos x="1" y="515"/>
                </a:cxn>
                <a:cxn ang="0">
                  <a:pos x="0" y="506"/>
                </a:cxn>
                <a:cxn ang="0">
                  <a:pos x="3" y="491"/>
                </a:cxn>
                <a:cxn ang="0">
                  <a:pos x="13" y="482"/>
                </a:cxn>
                <a:cxn ang="0">
                  <a:pos x="667" y="480"/>
                </a:cxn>
                <a:cxn ang="0">
                  <a:pos x="710" y="481"/>
                </a:cxn>
                <a:cxn ang="0">
                  <a:pos x="769" y="482"/>
                </a:cxn>
                <a:cxn ang="0">
                  <a:pos x="814" y="477"/>
                </a:cxn>
                <a:cxn ang="0">
                  <a:pos x="832" y="473"/>
                </a:cxn>
                <a:cxn ang="0">
                  <a:pos x="870" y="463"/>
                </a:cxn>
                <a:cxn ang="0">
                  <a:pos x="887" y="443"/>
                </a:cxn>
                <a:cxn ang="0">
                  <a:pos x="895" y="388"/>
                </a:cxn>
                <a:cxn ang="0">
                  <a:pos x="901" y="321"/>
                </a:cxn>
                <a:cxn ang="0">
                  <a:pos x="901" y="289"/>
                </a:cxn>
                <a:cxn ang="0">
                  <a:pos x="896" y="260"/>
                </a:cxn>
                <a:cxn ang="0">
                  <a:pos x="891" y="232"/>
                </a:cxn>
                <a:cxn ang="0">
                  <a:pos x="888" y="164"/>
                </a:cxn>
                <a:cxn ang="0">
                  <a:pos x="880" y="102"/>
                </a:cxn>
                <a:cxn ang="0">
                  <a:pos x="875" y="81"/>
                </a:cxn>
                <a:cxn ang="0">
                  <a:pos x="860" y="61"/>
                </a:cxn>
                <a:cxn ang="0">
                  <a:pos x="833" y="53"/>
                </a:cxn>
                <a:cxn ang="0">
                  <a:pos x="761" y="51"/>
                </a:cxn>
                <a:cxn ang="0">
                  <a:pos x="479" y="51"/>
                </a:cxn>
                <a:cxn ang="0">
                  <a:pos x="315" y="52"/>
                </a:cxn>
                <a:cxn ang="0">
                  <a:pos x="32" y="53"/>
                </a:cxn>
                <a:cxn ang="0">
                  <a:pos x="18" y="45"/>
                </a:cxn>
                <a:cxn ang="0">
                  <a:pos x="13" y="32"/>
                </a:cxn>
                <a:cxn ang="0">
                  <a:pos x="13" y="23"/>
                </a:cxn>
                <a:cxn ang="0">
                  <a:pos x="18" y="11"/>
                </a:cxn>
                <a:cxn ang="0">
                  <a:pos x="32" y="4"/>
                </a:cxn>
                <a:cxn ang="0">
                  <a:pos x="722" y="4"/>
                </a:cxn>
                <a:cxn ang="0">
                  <a:pos x="782" y="1"/>
                </a:cxn>
                <a:cxn ang="0">
                  <a:pos x="828" y="1"/>
                </a:cxn>
                <a:cxn ang="0">
                  <a:pos x="878" y="13"/>
                </a:cxn>
                <a:cxn ang="0">
                  <a:pos x="892" y="22"/>
                </a:cxn>
                <a:cxn ang="0">
                  <a:pos x="920" y="57"/>
                </a:cxn>
                <a:cxn ang="0">
                  <a:pos x="933" y="112"/>
                </a:cxn>
                <a:cxn ang="0">
                  <a:pos x="938" y="178"/>
                </a:cxn>
                <a:cxn ang="0">
                  <a:pos x="941" y="208"/>
                </a:cxn>
                <a:cxn ang="0">
                  <a:pos x="950" y="270"/>
                </a:cxn>
                <a:cxn ang="0">
                  <a:pos x="952" y="306"/>
                </a:cxn>
                <a:cxn ang="0">
                  <a:pos x="947" y="385"/>
                </a:cxn>
                <a:cxn ang="0">
                  <a:pos x="937" y="446"/>
                </a:cxn>
                <a:cxn ang="0">
                  <a:pos x="917" y="485"/>
                </a:cxn>
                <a:cxn ang="0">
                  <a:pos x="884" y="512"/>
                </a:cxn>
                <a:cxn ang="0">
                  <a:pos x="857" y="523"/>
                </a:cxn>
                <a:cxn ang="0">
                  <a:pos x="794" y="531"/>
                </a:cxn>
                <a:cxn ang="0">
                  <a:pos x="738" y="533"/>
                </a:cxn>
              </a:cxnLst>
              <a:rect l="0" t="0" r="r" b="b"/>
              <a:pathLst>
                <a:path w="952" h="533">
                  <a:moveTo>
                    <a:pt x="738" y="533"/>
                  </a:moveTo>
                  <a:lnTo>
                    <a:pt x="738" y="533"/>
                  </a:lnTo>
                  <a:lnTo>
                    <a:pt x="712" y="532"/>
                  </a:lnTo>
                  <a:lnTo>
                    <a:pt x="712" y="532"/>
                  </a:lnTo>
                  <a:lnTo>
                    <a:pt x="686" y="531"/>
                  </a:lnTo>
                  <a:lnTo>
                    <a:pt x="641" y="529"/>
                  </a:lnTo>
                  <a:lnTo>
                    <a:pt x="499" y="529"/>
                  </a:lnTo>
                  <a:lnTo>
                    <a:pt x="499" y="529"/>
                  </a:lnTo>
                  <a:lnTo>
                    <a:pt x="98" y="529"/>
                  </a:lnTo>
                  <a:lnTo>
                    <a:pt x="98" y="529"/>
                  </a:lnTo>
                  <a:lnTo>
                    <a:pt x="25" y="531"/>
                  </a:lnTo>
                  <a:lnTo>
                    <a:pt x="25" y="531"/>
                  </a:lnTo>
                  <a:lnTo>
                    <a:pt x="18" y="529"/>
                  </a:lnTo>
                  <a:lnTo>
                    <a:pt x="13" y="528"/>
                  </a:lnTo>
                  <a:lnTo>
                    <a:pt x="9" y="525"/>
                  </a:lnTo>
                  <a:lnTo>
                    <a:pt x="7" y="523"/>
                  </a:lnTo>
                  <a:lnTo>
                    <a:pt x="3" y="519"/>
                  </a:lnTo>
                  <a:lnTo>
                    <a:pt x="1" y="515"/>
                  </a:lnTo>
                  <a:lnTo>
                    <a:pt x="0" y="510"/>
                  </a:lnTo>
                  <a:lnTo>
                    <a:pt x="0" y="506"/>
                  </a:lnTo>
                  <a:lnTo>
                    <a:pt x="0" y="506"/>
                  </a:lnTo>
                  <a:lnTo>
                    <a:pt x="0" y="501"/>
                  </a:lnTo>
                  <a:lnTo>
                    <a:pt x="1" y="497"/>
                  </a:lnTo>
                  <a:lnTo>
                    <a:pt x="3" y="491"/>
                  </a:lnTo>
                  <a:lnTo>
                    <a:pt x="7" y="487"/>
                  </a:lnTo>
                  <a:lnTo>
                    <a:pt x="9" y="485"/>
                  </a:lnTo>
                  <a:lnTo>
                    <a:pt x="13" y="482"/>
                  </a:lnTo>
                  <a:lnTo>
                    <a:pt x="18" y="481"/>
                  </a:lnTo>
                  <a:lnTo>
                    <a:pt x="25" y="480"/>
                  </a:lnTo>
                  <a:lnTo>
                    <a:pt x="667" y="480"/>
                  </a:lnTo>
                  <a:lnTo>
                    <a:pt x="667" y="480"/>
                  </a:lnTo>
                  <a:lnTo>
                    <a:pt x="710" y="481"/>
                  </a:lnTo>
                  <a:lnTo>
                    <a:pt x="710" y="481"/>
                  </a:lnTo>
                  <a:lnTo>
                    <a:pt x="752" y="482"/>
                  </a:lnTo>
                  <a:lnTo>
                    <a:pt x="752" y="482"/>
                  </a:lnTo>
                  <a:lnTo>
                    <a:pt x="769" y="482"/>
                  </a:lnTo>
                  <a:lnTo>
                    <a:pt x="785" y="481"/>
                  </a:lnTo>
                  <a:lnTo>
                    <a:pt x="799" y="480"/>
                  </a:lnTo>
                  <a:lnTo>
                    <a:pt x="814" y="477"/>
                  </a:lnTo>
                  <a:lnTo>
                    <a:pt x="814" y="477"/>
                  </a:lnTo>
                  <a:lnTo>
                    <a:pt x="832" y="473"/>
                  </a:lnTo>
                  <a:lnTo>
                    <a:pt x="832" y="473"/>
                  </a:lnTo>
                  <a:lnTo>
                    <a:pt x="853" y="469"/>
                  </a:lnTo>
                  <a:lnTo>
                    <a:pt x="862" y="467"/>
                  </a:lnTo>
                  <a:lnTo>
                    <a:pt x="870" y="463"/>
                  </a:lnTo>
                  <a:lnTo>
                    <a:pt x="878" y="459"/>
                  </a:lnTo>
                  <a:lnTo>
                    <a:pt x="883" y="452"/>
                  </a:lnTo>
                  <a:lnTo>
                    <a:pt x="887" y="443"/>
                  </a:lnTo>
                  <a:lnTo>
                    <a:pt x="890" y="434"/>
                  </a:lnTo>
                  <a:lnTo>
                    <a:pt x="890" y="434"/>
                  </a:lnTo>
                  <a:lnTo>
                    <a:pt x="895" y="388"/>
                  </a:lnTo>
                  <a:lnTo>
                    <a:pt x="895" y="388"/>
                  </a:lnTo>
                  <a:lnTo>
                    <a:pt x="900" y="344"/>
                  </a:lnTo>
                  <a:lnTo>
                    <a:pt x="901" y="321"/>
                  </a:lnTo>
                  <a:lnTo>
                    <a:pt x="901" y="298"/>
                  </a:lnTo>
                  <a:lnTo>
                    <a:pt x="901" y="298"/>
                  </a:lnTo>
                  <a:lnTo>
                    <a:pt x="901" y="289"/>
                  </a:lnTo>
                  <a:lnTo>
                    <a:pt x="900" y="280"/>
                  </a:lnTo>
                  <a:lnTo>
                    <a:pt x="896" y="260"/>
                  </a:lnTo>
                  <a:lnTo>
                    <a:pt x="896" y="260"/>
                  </a:lnTo>
                  <a:lnTo>
                    <a:pt x="894" y="246"/>
                  </a:lnTo>
                  <a:lnTo>
                    <a:pt x="891" y="232"/>
                  </a:lnTo>
                  <a:lnTo>
                    <a:pt x="891" y="232"/>
                  </a:lnTo>
                  <a:lnTo>
                    <a:pt x="888" y="198"/>
                  </a:lnTo>
                  <a:lnTo>
                    <a:pt x="888" y="164"/>
                  </a:lnTo>
                  <a:lnTo>
                    <a:pt x="888" y="164"/>
                  </a:lnTo>
                  <a:lnTo>
                    <a:pt x="887" y="149"/>
                  </a:lnTo>
                  <a:lnTo>
                    <a:pt x="886" y="132"/>
                  </a:lnTo>
                  <a:lnTo>
                    <a:pt x="880" y="102"/>
                  </a:lnTo>
                  <a:lnTo>
                    <a:pt x="880" y="102"/>
                  </a:lnTo>
                  <a:lnTo>
                    <a:pt x="878" y="90"/>
                  </a:lnTo>
                  <a:lnTo>
                    <a:pt x="875" y="81"/>
                  </a:lnTo>
                  <a:lnTo>
                    <a:pt x="871" y="73"/>
                  </a:lnTo>
                  <a:lnTo>
                    <a:pt x="866" y="66"/>
                  </a:lnTo>
                  <a:lnTo>
                    <a:pt x="860" y="61"/>
                  </a:lnTo>
                  <a:lnTo>
                    <a:pt x="852" y="57"/>
                  </a:lnTo>
                  <a:lnTo>
                    <a:pt x="843" y="55"/>
                  </a:lnTo>
                  <a:lnTo>
                    <a:pt x="833" y="53"/>
                  </a:lnTo>
                  <a:lnTo>
                    <a:pt x="833" y="53"/>
                  </a:lnTo>
                  <a:lnTo>
                    <a:pt x="803" y="52"/>
                  </a:lnTo>
                  <a:lnTo>
                    <a:pt x="761" y="51"/>
                  </a:lnTo>
                  <a:lnTo>
                    <a:pt x="637" y="49"/>
                  </a:lnTo>
                  <a:lnTo>
                    <a:pt x="637" y="49"/>
                  </a:lnTo>
                  <a:lnTo>
                    <a:pt x="479" y="51"/>
                  </a:lnTo>
                  <a:lnTo>
                    <a:pt x="326" y="52"/>
                  </a:lnTo>
                  <a:lnTo>
                    <a:pt x="315" y="52"/>
                  </a:lnTo>
                  <a:lnTo>
                    <a:pt x="315" y="52"/>
                  </a:lnTo>
                  <a:lnTo>
                    <a:pt x="37" y="53"/>
                  </a:lnTo>
                  <a:lnTo>
                    <a:pt x="37" y="53"/>
                  </a:lnTo>
                  <a:lnTo>
                    <a:pt x="32" y="53"/>
                  </a:lnTo>
                  <a:lnTo>
                    <a:pt x="26" y="51"/>
                  </a:lnTo>
                  <a:lnTo>
                    <a:pt x="22" y="48"/>
                  </a:lnTo>
                  <a:lnTo>
                    <a:pt x="18" y="45"/>
                  </a:lnTo>
                  <a:lnTo>
                    <a:pt x="16" y="42"/>
                  </a:lnTo>
                  <a:lnTo>
                    <a:pt x="15" y="38"/>
                  </a:lnTo>
                  <a:lnTo>
                    <a:pt x="13" y="32"/>
                  </a:lnTo>
                  <a:lnTo>
                    <a:pt x="13" y="28"/>
                  </a:lnTo>
                  <a:lnTo>
                    <a:pt x="13" y="28"/>
                  </a:lnTo>
                  <a:lnTo>
                    <a:pt x="13" y="23"/>
                  </a:lnTo>
                  <a:lnTo>
                    <a:pt x="15" y="19"/>
                  </a:lnTo>
                  <a:lnTo>
                    <a:pt x="16" y="15"/>
                  </a:lnTo>
                  <a:lnTo>
                    <a:pt x="18" y="11"/>
                  </a:lnTo>
                  <a:lnTo>
                    <a:pt x="22" y="8"/>
                  </a:lnTo>
                  <a:lnTo>
                    <a:pt x="26" y="5"/>
                  </a:lnTo>
                  <a:lnTo>
                    <a:pt x="32" y="4"/>
                  </a:lnTo>
                  <a:lnTo>
                    <a:pt x="37" y="4"/>
                  </a:lnTo>
                  <a:lnTo>
                    <a:pt x="722" y="4"/>
                  </a:lnTo>
                  <a:lnTo>
                    <a:pt x="722" y="4"/>
                  </a:lnTo>
                  <a:lnTo>
                    <a:pt x="759" y="2"/>
                  </a:lnTo>
                  <a:lnTo>
                    <a:pt x="759" y="2"/>
                  </a:lnTo>
                  <a:lnTo>
                    <a:pt x="782" y="1"/>
                  </a:lnTo>
                  <a:lnTo>
                    <a:pt x="806" y="0"/>
                  </a:lnTo>
                  <a:lnTo>
                    <a:pt x="806" y="0"/>
                  </a:lnTo>
                  <a:lnTo>
                    <a:pt x="828" y="1"/>
                  </a:lnTo>
                  <a:lnTo>
                    <a:pt x="846" y="2"/>
                  </a:lnTo>
                  <a:lnTo>
                    <a:pt x="863" y="8"/>
                  </a:lnTo>
                  <a:lnTo>
                    <a:pt x="878" y="13"/>
                  </a:lnTo>
                  <a:lnTo>
                    <a:pt x="878" y="13"/>
                  </a:lnTo>
                  <a:lnTo>
                    <a:pt x="886" y="17"/>
                  </a:lnTo>
                  <a:lnTo>
                    <a:pt x="892" y="22"/>
                  </a:lnTo>
                  <a:lnTo>
                    <a:pt x="904" y="32"/>
                  </a:lnTo>
                  <a:lnTo>
                    <a:pt x="912" y="44"/>
                  </a:lnTo>
                  <a:lnTo>
                    <a:pt x="920" y="57"/>
                  </a:lnTo>
                  <a:lnTo>
                    <a:pt x="925" y="70"/>
                  </a:lnTo>
                  <a:lnTo>
                    <a:pt x="928" y="85"/>
                  </a:lnTo>
                  <a:lnTo>
                    <a:pt x="933" y="112"/>
                  </a:lnTo>
                  <a:lnTo>
                    <a:pt x="933" y="112"/>
                  </a:lnTo>
                  <a:lnTo>
                    <a:pt x="937" y="144"/>
                  </a:lnTo>
                  <a:lnTo>
                    <a:pt x="938" y="178"/>
                  </a:lnTo>
                  <a:lnTo>
                    <a:pt x="938" y="178"/>
                  </a:lnTo>
                  <a:lnTo>
                    <a:pt x="939" y="193"/>
                  </a:lnTo>
                  <a:lnTo>
                    <a:pt x="941" y="208"/>
                  </a:lnTo>
                  <a:lnTo>
                    <a:pt x="945" y="239"/>
                  </a:lnTo>
                  <a:lnTo>
                    <a:pt x="945" y="239"/>
                  </a:lnTo>
                  <a:lnTo>
                    <a:pt x="950" y="270"/>
                  </a:lnTo>
                  <a:lnTo>
                    <a:pt x="950" y="270"/>
                  </a:lnTo>
                  <a:lnTo>
                    <a:pt x="951" y="287"/>
                  </a:lnTo>
                  <a:lnTo>
                    <a:pt x="952" y="306"/>
                  </a:lnTo>
                  <a:lnTo>
                    <a:pt x="952" y="324"/>
                  </a:lnTo>
                  <a:lnTo>
                    <a:pt x="951" y="344"/>
                  </a:lnTo>
                  <a:lnTo>
                    <a:pt x="947" y="385"/>
                  </a:lnTo>
                  <a:lnTo>
                    <a:pt x="941" y="430"/>
                  </a:lnTo>
                  <a:lnTo>
                    <a:pt x="941" y="430"/>
                  </a:lnTo>
                  <a:lnTo>
                    <a:pt x="937" y="446"/>
                  </a:lnTo>
                  <a:lnTo>
                    <a:pt x="931" y="460"/>
                  </a:lnTo>
                  <a:lnTo>
                    <a:pt x="925" y="473"/>
                  </a:lnTo>
                  <a:lnTo>
                    <a:pt x="917" y="485"/>
                  </a:lnTo>
                  <a:lnTo>
                    <a:pt x="908" y="495"/>
                  </a:lnTo>
                  <a:lnTo>
                    <a:pt x="897" y="504"/>
                  </a:lnTo>
                  <a:lnTo>
                    <a:pt x="884" y="512"/>
                  </a:lnTo>
                  <a:lnTo>
                    <a:pt x="870" y="519"/>
                  </a:lnTo>
                  <a:lnTo>
                    <a:pt x="870" y="519"/>
                  </a:lnTo>
                  <a:lnTo>
                    <a:pt x="857" y="523"/>
                  </a:lnTo>
                  <a:lnTo>
                    <a:pt x="843" y="525"/>
                  </a:lnTo>
                  <a:lnTo>
                    <a:pt x="814" y="528"/>
                  </a:lnTo>
                  <a:lnTo>
                    <a:pt x="794" y="531"/>
                  </a:lnTo>
                  <a:lnTo>
                    <a:pt x="794" y="531"/>
                  </a:lnTo>
                  <a:lnTo>
                    <a:pt x="767" y="532"/>
                  </a:lnTo>
                  <a:lnTo>
                    <a:pt x="738" y="533"/>
                  </a:lnTo>
                  <a:lnTo>
                    <a:pt x="738" y="53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2843" name="Freeform 555"/>
            <p:cNvSpPr/>
            <p:nvPr/>
          </p:nvSpPr>
          <p:spPr bwMode="auto">
            <a:xfrm>
              <a:off x="2085976" y="2305050"/>
              <a:ext cx="252413" cy="203200"/>
            </a:xfrm>
            <a:custGeom>
              <a:avLst/>
              <a:gdLst/>
              <a:ahLst/>
              <a:cxnLst>
                <a:cxn ang="0">
                  <a:pos x="20" y="510"/>
                </a:cxn>
                <a:cxn ang="0">
                  <a:pos x="3" y="497"/>
                </a:cxn>
                <a:cxn ang="0">
                  <a:pos x="0" y="485"/>
                </a:cxn>
                <a:cxn ang="0">
                  <a:pos x="5" y="475"/>
                </a:cxn>
                <a:cxn ang="0">
                  <a:pos x="50" y="407"/>
                </a:cxn>
                <a:cxn ang="0">
                  <a:pos x="123" y="305"/>
                </a:cxn>
                <a:cxn ang="0">
                  <a:pos x="156" y="267"/>
                </a:cxn>
                <a:cxn ang="0">
                  <a:pos x="225" y="192"/>
                </a:cxn>
                <a:cxn ang="0">
                  <a:pos x="271" y="135"/>
                </a:cxn>
                <a:cxn ang="0">
                  <a:pos x="306" y="90"/>
                </a:cxn>
                <a:cxn ang="0">
                  <a:pos x="346" y="53"/>
                </a:cxn>
                <a:cxn ang="0">
                  <a:pos x="381" y="31"/>
                </a:cxn>
                <a:cxn ang="0">
                  <a:pos x="441" y="8"/>
                </a:cxn>
                <a:cxn ang="0">
                  <a:pos x="505" y="0"/>
                </a:cxn>
                <a:cxn ang="0">
                  <a:pos x="544" y="4"/>
                </a:cxn>
                <a:cxn ang="0">
                  <a:pos x="581" y="15"/>
                </a:cxn>
                <a:cxn ang="0">
                  <a:pos x="611" y="36"/>
                </a:cxn>
                <a:cxn ang="0">
                  <a:pos x="628" y="68"/>
                </a:cxn>
                <a:cxn ang="0">
                  <a:pos x="636" y="118"/>
                </a:cxn>
                <a:cxn ang="0">
                  <a:pos x="633" y="196"/>
                </a:cxn>
                <a:cxn ang="0">
                  <a:pos x="631" y="240"/>
                </a:cxn>
                <a:cxn ang="0">
                  <a:pos x="628" y="251"/>
                </a:cxn>
                <a:cxn ang="0">
                  <a:pos x="619" y="261"/>
                </a:cxn>
                <a:cxn ang="0">
                  <a:pos x="606" y="265"/>
                </a:cxn>
                <a:cxn ang="0">
                  <a:pos x="597" y="263"/>
                </a:cxn>
                <a:cxn ang="0">
                  <a:pos x="585" y="255"/>
                </a:cxn>
                <a:cxn ang="0">
                  <a:pos x="581" y="240"/>
                </a:cxn>
                <a:cxn ang="0">
                  <a:pos x="584" y="196"/>
                </a:cxn>
                <a:cxn ang="0">
                  <a:pos x="586" y="148"/>
                </a:cxn>
                <a:cxn ang="0">
                  <a:pos x="582" y="103"/>
                </a:cxn>
                <a:cxn ang="0">
                  <a:pos x="571" y="76"/>
                </a:cxn>
                <a:cxn ang="0">
                  <a:pos x="547" y="57"/>
                </a:cxn>
                <a:cxn ang="0">
                  <a:pos x="523" y="52"/>
                </a:cxn>
                <a:cxn ang="0">
                  <a:pos x="491" y="52"/>
                </a:cxn>
                <a:cxn ang="0">
                  <a:pos x="452" y="57"/>
                </a:cxn>
                <a:cxn ang="0">
                  <a:pos x="401" y="77"/>
                </a:cxn>
                <a:cxn ang="0">
                  <a:pos x="373" y="95"/>
                </a:cxn>
                <a:cxn ang="0">
                  <a:pos x="336" y="137"/>
                </a:cxn>
                <a:cxn ang="0">
                  <a:pos x="321" y="157"/>
                </a:cxn>
                <a:cxn ang="0">
                  <a:pos x="225" y="265"/>
                </a:cxn>
                <a:cxn ang="0">
                  <a:pos x="147" y="353"/>
                </a:cxn>
                <a:cxn ang="0">
                  <a:pos x="91" y="435"/>
                </a:cxn>
                <a:cxn ang="0">
                  <a:pos x="47" y="501"/>
                </a:cxn>
                <a:cxn ang="0">
                  <a:pos x="38" y="509"/>
                </a:cxn>
                <a:cxn ang="0">
                  <a:pos x="26" y="511"/>
                </a:cxn>
              </a:cxnLst>
              <a:rect l="0" t="0" r="r" b="b"/>
              <a:pathLst>
                <a:path w="637" h="511">
                  <a:moveTo>
                    <a:pt x="26" y="511"/>
                  </a:moveTo>
                  <a:lnTo>
                    <a:pt x="26" y="511"/>
                  </a:lnTo>
                  <a:lnTo>
                    <a:pt x="20" y="510"/>
                  </a:lnTo>
                  <a:lnTo>
                    <a:pt x="12" y="507"/>
                  </a:lnTo>
                  <a:lnTo>
                    <a:pt x="7" y="503"/>
                  </a:lnTo>
                  <a:lnTo>
                    <a:pt x="3" y="497"/>
                  </a:lnTo>
                  <a:lnTo>
                    <a:pt x="3" y="497"/>
                  </a:lnTo>
                  <a:lnTo>
                    <a:pt x="0" y="492"/>
                  </a:lnTo>
                  <a:lnTo>
                    <a:pt x="0" y="485"/>
                  </a:lnTo>
                  <a:lnTo>
                    <a:pt x="2" y="480"/>
                  </a:lnTo>
                  <a:lnTo>
                    <a:pt x="5" y="475"/>
                  </a:lnTo>
                  <a:lnTo>
                    <a:pt x="5" y="475"/>
                  </a:lnTo>
                  <a:lnTo>
                    <a:pt x="29" y="441"/>
                  </a:lnTo>
                  <a:lnTo>
                    <a:pt x="50" y="407"/>
                  </a:lnTo>
                  <a:lnTo>
                    <a:pt x="50" y="407"/>
                  </a:lnTo>
                  <a:lnTo>
                    <a:pt x="74" y="373"/>
                  </a:lnTo>
                  <a:lnTo>
                    <a:pt x="98" y="339"/>
                  </a:lnTo>
                  <a:lnTo>
                    <a:pt x="123" y="305"/>
                  </a:lnTo>
                  <a:lnTo>
                    <a:pt x="138" y="288"/>
                  </a:lnTo>
                  <a:lnTo>
                    <a:pt x="152" y="272"/>
                  </a:lnTo>
                  <a:lnTo>
                    <a:pt x="156" y="267"/>
                  </a:lnTo>
                  <a:lnTo>
                    <a:pt x="156" y="267"/>
                  </a:lnTo>
                  <a:lnTo>
                    <a:pt x="202" y="217"/>
                  </a:lnTo>
                  <a:lnTo>
                    <a:pt x="225" y="192"/>
                  </a:lnTo>
                  <a:lnTo>
                    <a:pt x="247" y="166"/>
                  </a:lnTo>
                  <a:lnTo>
                    <a:pt x="247" y="166"/>
                  </a:lnTo>
                  <a:lnTo>
                    <a:pt x="271" y="135"/>
                  </a:lnTo>
                  <a:lnTo>
                    <a:pt x="271" y="135"/>
                  </a:lnTo>
                  <a:lnTo>
                    <a:pt x="289" y="112"/>
                  </a:lnTo>
                  <a:lnTo>
                    <a:pt x="306" y="90"/>
                  </a:lnTo>
                  <a:lnTo>
                    <a:pt x="326" y="70"/>
                  </a:lnTo>
                  <a:lnTo>
                    <a:pt x="335" y="61"/>
                  </a:lnTo>
                  <a:lnTo>
                    <a:pt x="346" y="53"/>
                  </a:lnTo>
                  <a:lnTo>
                    <a:pt x="346" y="53"/>
                  </a:lnTo>
                  <a:lnTo>
                    <a:pt x="363" y="42"/>
                  </a:lnTo>
                  <a:lnTo>
                    <a:pt x="381" y="31"/>
                  </a:lnTo>
                  <a:lnTo>
                    <a:pt x="401" y="22"/>
                  </a:lnTo>
                  <a:lnTo>
                    <a:pt x="421" y="14"/>
                  </a:lnTo>
                  <a:lnTo>
                    <a:pt x="441" y="8"/>
                  </a:lnTo>
                  <a:lnTo>
                    <a:pt x="463" y="4"/>
                  </a:lnTo>
                  <a:lnTo>
                    <a:pt x="484" y="1"/>
                  </a:lnTo>
                  <a:lnTo>
                    <a:pt x="505" y="0"/>
                  </a:lnTo>
                  <a:lnTo>
                    <a:pt x="505" y="0"/>
                  </a:lnTo>
                  <a:lnTo>
                    <a:pt x="525" y="1"/>
                  </a:lnTo>
                  <a:lnTo>
                    <a:pt x="544" y="4"/>
                  </a:lnTo>
                  <a:lnTo>
                    <a:pt x="564" y="8"/>
                  </a:lnTo>
                  <a:lnTo>
                    <a:pt x="581" y="15"/>
                  </a:lnTo>
                  <a:lnTo>
                    <a:pt x="581" y="15"/>
                  </a:lnTo>
                  <a:lnTo>
                    <a:pt x="593" y="21"/>
                  </a:lnTo>
                  <a:lnTo>
                    <a:pt x="602" y="29"/>
                  </a:lnTo>
                  <a:lnTo>
                    <a:pt x="611" y="36"/>
                  </a:lnTo>
                  <a:lnTo>
                    <a:pt x="618" y="47"/>
                  </a:lnTo>
                  <a:lnTo>
                    <a:pt x="623" y="57"/>
                  </a:lnTo>
                  <a:lnTo>
                    <a:pt x="628" y="68"/>
                  </a:lnTo>
                  <a:lnTo>
                    <a:pt x="631" y="80"/>
                  </a:lnTo>
                  <a:lnTo>
                    <a:pt x="633" y="93"/>
                  </a:lnTo>
                  <a:lnTo>
                    <a:pt x="636" y="118"/>
                  </a:lnTo>
                  <a:lnTo>
                    <a:pt x="637" y="145"/>
                  </a:lnTo>
                  <a:lnTo>
                    <a:pt x="636" y="171"/>
                  </a:lnTo>
                  <a:lnTo>
                    <a:pt x="633" y="196"/>
                  </a:lnTo>
                  <a:lnTo>
                    <a:pt x="633" y="196"/>
                  </a:lnTo>
                  <a:lnTo>
                    <a:pt x="632" y="220"/>
                  </a:lnTo>
                  <a:lnTo>
                    <a:pt x="631" y="240"/>
                  </a:lnTo>
                  <a:lnTo>
                    <a:pt x="631" y="240"/>
                  </a:lnTo>
                  <a:lnTo>
                    <a:pt x="629" y="246"/>
                  </a:lnTo>
                  <a:lnTo>
                    <a:pt x="628" y="251"/>
                  </a:lnTo>
                  <a:lnTo>
                    <a:pt x="626" y="255"/>
                  </a:lnTo>
                  <a:lnTo>
                    <a:pt x="623" y="259"/>
                  </a:lnTo>
                  <a:lnTo>
                    <a:pt x="619" y="261"/>
                  </a:lnTo>
                  <a:lnTo>
                    <a:pt x="615" y="263"/>
                  </a:lnTo>
                  <a:lnTo>
                    <a:pt x="610" y="264"/>
                  </a:lnTo>
                  <a:lnTo>
                    <a:pt x="606" y="265"/>
                  </a:lnTo>
                  <a:lnTo>
                    <a:pt x="606" y="265"/>
                  </a:lnTo>
                  <a:lnTo>
                    <a:pt x="601" y="264"/>
                  </a:lnTo>
                  <a:lnTo>
                    <a:pt x="597" y="263"/>
                  </a:lnTo>
                  <a:lnTo>
                    <a:pt x="593" y="261"/>
                  </a:lnTo>
                  <a:lnTo>
                    <a:pt x="589" y="259"/>
                  </a:lnTo>
                  <a:lnTo>
                    <a:pt x="585" y="255"/>
                  </a:lnTo>
                  <a:lnTo>
                    <a:pt x="582" y="251"/>
                  </a:lnTo>
                  <a:lnTo>
                    <a:pt x="581" y="246"/>
                  </a:lnTo>
                  <a:lnTo>
                    <a:pt x="581" y="240"/>
                  </a:lnTo>
                  <a:lnTo>
                    <a:pt x="581" y="240"/>
                  </a:lnTo>
                  <a:lnTo>
                    <a:pt x="581" y="220"/>
                  </a:lnTo>
                  <a:lnTo>
                    <a:pt x="584" y="196"/>
                  </a:lnTo>
                  <a:lnTo>
                    <a:pt x="584" y="196"/>
                  </a:lnTo>
                  <a:lnTo>
                    <a:pt x="585" y="172"/>
                  </a:lnTo>
                  <a:lnTo>
                    <a:pt x="586" y="148"/>
                  </a:lnTo>
                  <a:lnTo>
                    <a:pt x="585" y="124"/>
                  </a:lnTo>
                  <a:lnTo>
                    <a:pt x="584" y="114"/>
                  </a:lnTo>
                  <a:lnTo>
                    <a:pt x="582" y="103"/>
                  </a:lnTo>
                  <a:lnTo>
                    <a:pt x="580" y="93"/>
                  </a:lnTo>
                  <a:lnTo>
                    <a:pt x="576" y="84"/>
                  </a:lnTo>
                  <a:lnTo>
                    <a:pt x="571" y="76"/>
                  </a:lnTo>
                  <a:lnTo>
                    <a:pt x="564" y="68"/>
                  </a:lnTo>
                  <a:lnTo>
                    <a:pt x="556" y="63"/>
                  </a:lnTo>
                  <a:lnTo>
                    <a:pt x="547" y="57"/>
                  </a:lnTo>
                  <a:lnTo>
                    <a:pt x="537" y="55"/>
                  </a:lnTo>
                  <a:lnTo>
                    <a:pt x="523" y="52"/>
                  </a:lnTo>
                  <a:lnTo>
                    <a:pt x="523" y="52"/>
                  </a:lnTo>
                  <a:lnTo>
                    <a:pt x="504" y="52"/>
                  </a:lnTo>
                  <a:lnTo>
                    <a:pt x="504" y="52"/>
                  </a:lnTo>
                  <a:lnTo>
                    <a:pt x="491" y="52"/>
                  </a:lnTo>
                  <a:lnTo>
                    <a:pt x="478" y="53"/>
                  </a:lnTo>
                  <a:lnTo>
                    <a:pt x="465" y="55"/>
                  </a:lnTo>
                  <a:lnTo>
                    <a:pt x="452" y="57"/>
                  </a:lnTo>
                  <a:lnTo>
                    <a:pt x="425" y="65"/>
                  </a:lnTo>
                  <a:lnTo>
                    <a:pt x="401" y="77"/>
                  </a:lnTo>
                  <a:lnTo>
                    <a:pt x="401" y="77"/>
                  </a:lnTo>
                  <a:lnTo>
                    <a:pt x="391" y="82"/>
                  </a:lnTo>
                  <a:lnTo>
                    <a:pt x="382" y="89"/>
                  </a:lnTo>
                  <a:lnTo>
                    <a:pt x="373" y="95"/>
                  </a:lnTo>
                  <a:lnTo>
                    <a:pt x="365" y="103"/>
                  </a:lnTo>
                  <a:lnTo>
                    <a:pt x="351" y="120"/>
                  </a:lnTo>
                  <a:lnTo>
                    <a:pt x="336" y="137"/>
                  </a:lnTo>
                  <a:lnTo>
                    <a:pt x="336" y="137"/>
                  </a:lnTo>
                  <a:lnTo>
                    <a:pt x="321" y="157"/>
                  </a:lnTo>
                  <a:lnTo>
                    <a:pt x="321" y="157"/>
                  </a:lnTo>
                  <a:lnTo>
                    <a:pt x="274" y="212"/>
                  </a:lnTo>
                  <a:lnTo>
                    <a:pt x="225" y="265"/>
                  </a:lnTo>
                  <a:lnTo>
                    <a:pt x="225" y="265"/>
                  </a:lnTo>
                  <a:lnTo>
                    <a:pt x="168" y="328"/>
                  </a:lnTo>
                  <a:lnTo>
                    <a:pt x="168" y="328"/>
                  </a:lnTo>
                  <a:lnTo>
                    <a:pt x="147" y="353"/>
                  </a:lnTo>
                  <a:lnTo>
                    <a:pt x="127" y="380"/>
                  </a:lnTo>
                  <a:lnTo>
                    <a:pt x="109" y="408"/>
                  </a:lnTo>
                  <a:lnTo>
                    <a:pt x="91" y="435"/>
                  </a:lnTo>
                  <a:lnTo>
                    <a:pt x="91" y="435"/>
                  </a:lnTo>
                  <a:lnTo>
                    <a:pt x="70" y="468"/>
                  </a:lnTo>
                  <a:lnTo>
                    <a:pt x="47" y="501"/>
                  </a:lnTo>
                  <a:lnTo>
                    <a:pt x="47" y="501"/>
                  </a:lnTo>
                  <a:lnTo>
                    <a:pt x="43" y="505"/>
                  </a:lnTo>
                  <a:lnTo>
                    <a:pt x="38" y="509"/>
                  </a:lnTo>
                  <a:lnTo>
                    <a:pt x="33" y="511"/>
                  </a:lnTo>
                  <a:lnTo>
                    <a:pt x="26" y="511"/>
                  </a:lnTo>
                  <a:lnTo>
                    <a:pt x="26" y="51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2844" name="Freeform 556"/>
            <p:cNvSpPr/>
            <p:nvPr/>
          </p:nvSpPr>
          <p:spPr bwMode="auto">
            <a:xfrm>
              <a:off x="2084388" y="2492375"/>
              <a:ext cx="250825" cy="215900"/>
            </a:xfrm>
            <a:custGeom>
              <a:avLst/>
              <a:gdLst/>
              <a:ahLst/>
              <a:cxnLst>
                <a:cxn ang="0">
                  <a:pos x="440" y="545"/>
                </a:cxn>
                <a:cxn ang="0">
                  <a:pos x="384" y="528"/>
                </a:cxn>
                <a:cxn ang="0">
                  <a:pos x="334" y="492"/>
                </a:cxn>
                <a:cxn ang="0">
                  <a:pos x="303" y="456"/>
                </a:cxn>
                <a:cxn ang="0">
                  <a:pos x="259" y="396"/>
                </a:cxn>
                <a:cxn ang="0">
                  <a:pos x="220" y="341"/>
                </a:cxn>
                <a:cxn ang="0">
                  <a:pos x="190" y="301"/>
                </a:cxn>
                <a:cxn ang="0">
                  <a:pos x="168" y="277"/>
                </a:cxn>
                <a:cxn ang="0">
                  <a:pos x="155" y="259"/>
                </a:cxn>
                <a:cxn ang="0">
                  <a:pos x="143" y="237"/>
                </a:cxn>
                <a:cxn ang="0">
                  <a:pos x="113" y="197"/>
                </a:cxn>
                <a:cxn ang="0">
                  <a:pos x="68" y="141"/>
                </a:cxn>
                <a:cxn ang="0">
                  <a:pos x="51" y="122"/>
                </a:cxn>
                <a:cxn ang="0">
                  <a:pos x="33" y="99"/>
                </a:cxn>
                <a:cxn ang="0">
                  <a:pos x="12" y="65"/>
                </a:cxn>
                <a:cxn ang="0">
                  <a:pos x="0" y="25"/>
                </a:cxn>
                <a:cxn ang="0">
                  <a:pos x="2" y="14"/>
                </a:cxn>
                <a:cxn ang="0">
                  <a:pos x="7" y="6"/>
                </a:cxn>
                <a:cxn ang="0">
                  <a:pos x="20" y="0"/>
                </a:cxn>
                <a:cxn ang="0">
                  <a:pos x="33" y="1"/>
                </a:cxn>
                <a:cxn ang="0">
                  <a:pos x="45" y="9"/>
                </a:cxn>
                <a:cxn ang="0">
                  <a:pos x="51" y="23"/>
                </a:cxn>
                <a:cxn ang="0">
                  <a:pos x="57" y="46"/>
                </a:cxn>
                <a:cxn ang="0">
                  <a:pos x="85" y="86"/>
                </a:cxn>
                <a:cxn ang="0">
                  <a:pos x="114" y="118"/>
                </a:cxn>
                <a:cxn ang="0">
                  <a:pos x="146" y="158"/>
                </a:cxn>
                <a:cxn ang="0">
                  <a:pos x="170" y="191"/>
                </a:cxn>
                <a:cxn ang="0">
                  <a:pos x="186" y="209"/>
                </a:cxn>
                <a:cxn ang="0">
                  <a:pos x="206" y="237"/>
                </a:cxn>
                <a:cxn ang="0">
                  <a:pos x="231" y="271"/>
                </a:cxn>
                <a:cxn ang="0">
                  <a:pos x="257" y="301"/>
                </a:cxn>
                <a:cxn ang="0">
                  <a:pos x="293" y="357"/>
                </a:cxn>
                <a:cxn ang="0">
                  <a:pos x="316" y="388"/>
                </a:cxn>
                <a:cxn ang="0">
                  <a:pos x="331" y="417"/>
                </a:cxn>
                <a:cxn ang="0">
                  <a:pos x="344" y="431"/>
                </a:cxn>
                <a:cxn ang="0">
                  <a:pos x="372" y="460"/>
                </a:cxn>
                <a:cxn ang="0">
                  <a:pos x="390" y="476"/>
                </a:cxn>
                <a:cxn ang="0">
                  <a:pos x="420" y="492"/>
                </a:cxn>
                <a:cxn ang="0">
                  <a:pos x="456" y="497"/>
                </a:cxn>
                <a:cxn ang="0">
                  <a:pos x="487" y="493"/>
                </a:cxn>
                <a:cxn ang="0">
                  <a:pos x="516" y="480"/>
                </a:cxn>
                <a:cxn ang="0">
                  <a:pos x="537" y="467"/>
                </a:cxn>
                <a:cxn ang="0">
                  <a:pos x="565" y="438"/>
                </a:cxn>
                <a:cxn ang="0">
                  <a:pos x="571" y="424"/>
                </a:cxn>
                <a:cxn ang="0">
                  <a:pos x="577" y="396"/>
                </a:cxn>
                <a:cxn ang="0">
                  <a:pos x="581" y="371"/>
                </a:cxn>
                <a:cxn ang="0">
                  <a:pos x="581" y="290"/>
                </a:cxn>
                <a:cxn ang="0">
                  <a:pos x="580" y="250"/>
                </a:cxn>
                <a:cxn ang="0">
                  <a:pos x="584" y="237"/>
                </a:cxn>
                <a:cxn ang="0">
                  <a:pos x="590" y="229"/>
                </a:cxn>
                <a:cxn ang="0">
                  <a:pos x="605" y="225"/>
                </a:cxn>
                <a:cxn ang="0">
                  <a:pos x="614" y="226"/>
                </a:cxn>
                <a:cxn ang="0">
                  <a:pos x="626" y="235"/>
                </a:cxn>
                <a:cxn ang="0">
                  <a:pos x="631" y="250"/>
                </a:cxn>
                <a:cxn ang="0">
                  <a:pos x="631" y="285"/>
                </a:cxn>
                <a:cxn ang="0">
                  <a:pos x="631" y="378"/>
                </a:cxn>
                <a:cxn ang="0">
                  <a:pos x="623" y="424"/>
                </a:cxn>
                <a:cxn ang="0">
                  <a:pos x="607" y="464"/>
                </a:cxn>
                <a:cxn ang="0">
                  <a:pos x="579" y="499"/>
                </a:cxn>
                <a:cxn ang="0">
                  <a:pos x="554" y="518"/>
                </a:cxn>
                <a:cxn ang="0">
                  <a:pos x="514" y="536"/>
                </a:cxn>
                <a:cxn ang="0">
                  <a:pos x="473" y="545"/>
                </a:cxn>
              </a:cxnLst>
              <a:rect l="0" t="0" r="r" b="b"/>
              <a:pathLst>
                <a:path w="632" h="545">
                  <a:moveTo>
                    <a:pt x="459" y="545"/>
                  </a:moveTo>
                  <a:lnTo>
                    <a:pt x="459" y="545"/>
                  </a:lnTo>
                  <a:lnTo>
                    <a:pt x="440" y="545"/>
                  </a:lnTo>
                  <a:lnTo>
                    <a:pt x="420" y="541"/>
                  </a:lnTo>
                  <a:lnTo>
                    <a:pt x="402" y="536"/>
                  </a:lnTo>
                  <a:lnTo>
                    <a:pt x="384" y="528"/>
                  </a:lnTo>
                  <a:lnTo>
                    <a:pt x="365" y="518"/>
                  </a:lnTo>
                  <a:lnTo>
                    <a:pt x="350" y="506"/>
                  </a:lnTo>
                  <a:lnTo>
                    <a:pt x="334" y="492"/>
                  </a:lnTo>
                  <a:lnTo>
                    <a:pt x="318" y="476"/>
                  </a:lnTo>
                  <a:lnTo>
                    <a:pt x="318" y="476"/>
                  </a:lnTo>
                  <a:lnTo>
                    <a:pt x="303" y="456"/>
                  </a:lnTo>
                  <a:lnTo>
                    <a:pt x="288" y="435"/>
                  </a:lnTo>
                  <a:lnTo>
                    <a:pt x="259" y="396"/>
                  </a:lnTo>
                  <a:lnTo>
                    <a:pt x="259" y="396"/>
                  </a:lnTo>
                  <a:lnTo>
                    <a:pt x="234" y="362"/>
                  </a:lnTo>
                  <a:lnTo>
                    <a:pt x="234" y="362"/>
                  </a:lnTo>
                  <a:lnTo>
                    <a:pt x="220" y="341"/>
                  </a:lnTo>
                  <a:lnTo>
                    <a:pt x="220" y="341"/>
                  </a:lnTo>
                  <a:lnTo>
                    <a:pt x="200" y="314"/>
                  </a:lnTo>
                  <a:lnTo>
                    <a:pt x="190" y="301"/>
                  </a:lnTo>
                  <a:lnTo>
                    <a:pt x="180" y="289"/>
                  </a:lnTo>
                  <a:lnTo>
                    <a:pt x="180" y="289"/>
                  </a:lnTo>
                  <a:lnTo>
                    <a:pt x="168" y="277"/>
                  </a:lnTo>
                  <a:lnTo>
                    <a:pt x="160" y="267"/>
                  </a:lnTo>
                  <a:lnTo>
                    <a:pt x="160" y="267"/>
                  </a:lnTo>
                  <a:lnTo>
                    <a:pt x="155" y="259"/>
                  </a:lnTo>
                  <a:lnTo>
                    <a:pt x="149" y="248"/>
                  </a:lnTo>
                  <a:lnTo>
                    <a:pt x="149" y="248"/>
                  </a:lnTo>
                  <a:lnTo>
                    <a:pt x="143" y="237"/>
                  </a:lnTo>
                  <a:lnTo>
                    <a:pt x="143" y="237"/>
                  </a:lnTo>
                  <a:lnTo>
                    <a:pt x="127" y="218"/>
                  </a:lnTo>
                  <a:lnTo>
                    <a:pt x="113" y="197"/>
                  </a:lnTo>
                  <a:lnTo>
                    <a:pt x="113" y="197"/>
                  </a:lnTo>
                  <a:lnTo>
                    <a:pt x="91" y="169"/>
                  </a:lnTo>
                  <a:lnTo>
                    <a:pt x="68" y="141"/>
                  </a:lnTo>
                  <a:lnTo>
                    <a:pt x="63" y="135"/>
                  </a:lnTo>
                  <a:lnTo>
                    <a:pt x="63" y="135"/>
                  </a:lnTo>
                  <a:lnTo>
                    <a:pt x="51" y="122"/>
                  </a:lnTo>
                  <a:lnTo>
                    <a:pt x="50" y="120"/>
                  </a:lnTo>
                  <a:lnTo>
                    <a:pt x="50" y="120"/>
                  </a:lnTo>
                  <a:lnTo>
                    <a:pt x="33" y="99"/>
                  </a:lnTo>
                  <a:lnTo>
                    <a:pt x="25" y="89"/>
                  </a:lnTo>
                  <a:lnTo>
                    <a:pt x="19" y="77"/>
                  </a:lnTo>
                  <a:lnTo>
                    <a:pt x="12" y="65"/>
                  </a:lnTo>
                  <a:lnTo>
                    <a:pt x="7" y="54"/>
                  </a:lnTo>
                  <a:lnTo>
                    <a:pt x="3" y="39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2" y="20"/>
                  </a:lnTo>
                  <a:lnTo>
                    <a:pt x="2" y="14"/>
                  </a:lnTo>
                  <a:lnTo>
                    <a:pt x="4" y="10"/>
                  </a:lnTo>
                  <a:lnTo>
                    <a:pt x="7" y="6"/>
                  </a:lnTo>
                  <a:lnTo>
                    <a:pt x="7" y="6"/>
                  </a:lnTo>
                  <a:lnTo>
                    <a:pt x="11" y="4"/>
                  </a:lnTo>
                  <a:lnTo>
                    <a:pt x="15" y="1"/>
                  </a:lnTo>
                  <a:lnTo>
                    <a:pt x="20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33" y="1"/>
                  </a:lnTo>
                  <a:lnTo>
                    <a:pt x="38" y="3"/>
                  </a:lnTo>
                  <a:lnTo>
                    <a:pt x="42" y="5"/>
                  </a:lnTo>
                  <a:lnTo>
                    <a:pt x="45" y="9"/>
                  </a:lnTo>
                  <a:lnTo>
                    <a:pt x="47" y="13"/>
                  </a:lnTo>
                  <a:lnTo>
                    <a:pt x="50" y="18"/>
                  </a:lnTo>
                  <a:lnTo>
                    <a:pt x="51" y="23"/>
                  </a:lnTo>
                  <a:lnTo>
                    <a:pt x="51" y="23"/>
                  </a:lnTo>
                  <a:lnTo>
                    <a:pt x="53" y="34"/>
                  </a:lnTo>
                  <a:lnTo>
                    <a:pt x="57" y="46"/>
                  </a:lnTo>
                  <a:lnTo>
                    <a:pt x="62" y="56"/>
                  </a:lnTo>
                  <a:lnTo>
                    <a:pt x="68" y="67"/>
                  </a:lnTo>
                  <a:lnTo>
                    <a:pt x="85" y="86"/>
                  </a:lnTo>
                  <a:lnTo>
                    <a:pt x="102" y="105"/>
                  </a:lnTo>
                  <a:lnTo>
                    <a:pt x="102" y="105"/>
                  </a:lnTo>
                  <a:lnTo>
                    <a:pt x="114" y="118"/>
                  </a:lnTo>
                  <a:lnTo>
                    <a:pt x="114" y="118"/>
                  </a:lnTo>
                  <a:lnTo>
                    <a:pt x="131" y="137"/>
                  </a:lnTo>
                  <a:lnTo>
                    <a:pt x="146" y="158"/>
                  </a:lnTo>
                  <a:lnTo>
                    <a:pt x="146" y="158"/>
                  </a:lnTo>
                  <a:lnTo>
                    <a:pt x="161" y="180"/>
                  </a:lnTo>
                  <a:lnTo>
                    <a:pt x="170" y="191"/>
                  </a:lnTo>
                  <a:lnTo>
                    <a:pt x="180" y="201"/>
                  </a:lnTo>
                  <a:lnTo>
                    <a:pt x="180" y="201"/>
                  </a:lnTo>
                  <a:lnTo>
                    <a:pt x="186" y="209"/>
                  </a:lnTo>
                  <a:lnTo>
                    <a:pt x="193" y="218"/>
                  </a:lnTo>
                  <a:lnTo>
                    <a:pt x="206" y="237"/>
                  </a:lnTo>
                  <a:lnTo>
                    <a:pt x="206" y="237"/>
                  </a:lnTo>
                  <a:lnTo>
                    <a:pt x="217" y="254"/>
                  </a:lnTo>
                  <a:lnTo>
                    <a:pt x="224" y="263"/>
                  </a:lnTo>
                  <a:lnTo>
                    <a:pt x="231" y="271"/>
                  </a:lnTo>
                  <a:lnTo>
                    <a:pt x="231" y="271"/>
                  </a:lnTo>
                  <a:lnTo>
                    <a:pt x="245" y="285"/>
                  </a:lnTo>
                  <a:lnTo>
                    <a:pt x="257" y="301"/>
                  </a:lnTo>
                  <a:lnTo>
                    <a:pt x="280" y="335"/>
                  </a:lnTo>
                  <a:lnTo>
                    <a:pt x="280" y="335"/>
                  </a:lnTo>
                  <a:lnTo>
                    <a:pt x="293" y="357"/>
                  </a:lnTo>
                  <a:lnTo>
                    <a:pt x="309" y="378"/>
                  </a:lnTo>
                  <a:lnTo>
                    <a:pt x="309" y="378"/>
                  </a:lnTo>
                  <a:lnTo>
                    <a:pt x="316" y="388"/>
                  </a:lnTo>
                  <a:lnTo>
                    <a:pt x="323" y="401"/>
                  </a:lnTo>
                  <a:lnTo>
                    <a:pt x="323" y="401"/>
                  </a:lnTo>
                  <a:lnTo>
                    <a:pt x="331" y="417"/>
                  </a:lnTo>
                  <a:lnTo>
                    <a:pt x="331" y="417"/>
                  </a:lnTo>
                  <a:lnTo>
                    <a:pt x="338" y="424"/>
                  </a:lnTo>
                  <a:lnTo>
                    <a:pt x="344" y="431"/>
                  </a:lnTo>
                  <a:lnTo>
                    <a:pt x="359" y="446"/>
                  </a:lnTo>
                  <a:lnTo>
                    <a:pt x="359" y="446"/>
                  </a:lnTo>
                  <a:lnTo>
                    <a:pt x="372" y="460"/>
                  </a:lnTo>
                  <a:lnTo>
                    <a:pt x="372" y="460"/>
                  </a:lnTo>
                  <a:lnTo>
                    <a:pt x="381" y="469"/>
                  </a:lnTo>
                  <a:lnTo>
                    <a:pt x="390" y="476"/>
                  </a:lnTo>
                  <a:lnTo>
                    <a:pt x="399" y="482"/>
                  </a:lnTo>
                  <a:lnTo>
                    <a:pt x="410" y="488"/>
                  </a:lnTo>
                  <a:lnTo>
                    <a:pt x="420" y="492"/>
                  </a:lnTo>
                  <a:lnTo>
                    <a:pt x="432" y="494"/>
                  </a:lnTo>
                  <a:lnTo>
                    <a:pt x="444" y="497"/>
                  </a:lnTo>
                  <a:lnTo>
                    <a:pt x="456" y="497"/>
                  </a:lnTo>
                  <a:lnTo>
                    <a:pt x="456" y="497"/>
                  </a:lnTo>
                  <a:lnTo>
                    <a:pt x="471" y="496"/>
                  </a:lnTo>
                  <a:lnTo>
                    <a:pt x="487" y="493"/>
                  </a:lnTo>
                  <a:lnTo>
                    <a:pt x="501" y="486"/>
                  </a:lnTo>
                  <a:lnTo>
                    <a:pt x="516" y="480"/>
                  </a:lnTo>
                  <a:lnTo>
                    <a:pt x="516" y="480"/>
                  </a:lnTo>
                  <a:lnTo>
                    <a:pt x="526" y="473"/>
                  </a:lnTo>
                  <a:lnTo>
                    <a:pt x="526" y="473"/>
                  </a:lnTo>
                  <a:lnTo>
                    <a:pt x="537" y="467"/>
                  </a:lnTo>
                  <a:lnTo>
                    <a:pt x="547" y="459"/>
                  </a:lnTo>
                  <a:lnTo>
                    <a:pt x="556" y="450"/>
                  </a:lnTo>
                  <a:lnTo>
                    <a:pt x="565" y="438"/>
                  </a:lnTo>
                  <a:lnTo>
                    <a:pt x="565" y="438"/>
                  </a:lnTo>
                  <a:lnTo>
                    <a:pt x="568" y="433"/>
                  </a:lnTo>
                  <a:lnTo>
                    <a:pt x="571" y="424"/>
                  </a:lnTo>
                  <a:lnTo>
                    <a:pt x="575" y="407"/>
                  </a:lnTo>
                  <a:lnTo>
                    <a:pt x="575" y="407"/>
                  </a:lnTo>
                  <a:lnTo>
                    <a:pt x="577" y="396"/>
                  </a:lnTo>
                  <a:lnTo>
                    <a:pt x="577" y="396"/>
                  </a:lnTo>
                  <a:lnTo>
                    <a:pt x="580" y="384"/>
                  </a:lnTo>
                  <a:lnTo>
                    <a:pt x="581" y="371"/>
                  </a:lnTo>
                  <a:lnTo>
                    <a:pt x="584" y="344"/>
                  </a:lnTo>
                  <a:lnTo>
                    <a:pt x="582" y="318"/>
                  </a:lnTo>
                  <a:lnTo>
                    <a:pt x="581" y="290"/>
                  </a:lnTo>
                  <a:lnTo>
                    <a:pt x="581" y="290"/>
                  </a:lnTo>
                  <a:lnTo>
                    <a:pt x="580" y="250"/>
                  </a:lnTo>
                  <a:lnTo>
                    <a:pt x="580" y="250"/>
                  </a:lnTo>
                  <a:lnTo>
                    <a:pt x="581" y="244"/>
                  </a:lnTo>
                  <a:lnTo>
                    <a:pt x="582" y="241"/>
                  </a:lnTo>
                  <a:lnTo>
                    <a:pt x="584" y="237"/>
                  </a:lnTo>
                  <a:lnTo>
                    <a:pt x="588" y="233"/>
                  </a:lnTo>
                  <a:lnTo>
                    <a:pt x="588" y="233"/>
                  </a:lnTo>
                  <a:lnTo>
                    <a:pt x="590" y="229"/>
                  </a:lnTo>
                  <a:lnTo>
                    <a:pt x="596" y="227"/>
                  </a:lnTo>
                  <a:lnTo>
                    <a:pt x="601" y="226"/>
                  </a:lnTo>
                  <a:lnTo>
                    <a:pt x="605" y="225"/>
                  </a:lnTo>
                  <a:lnTo>
                    <a:pt x="605" y="225"/>
                  </a:lnTo>
                  <a:lnTo>
                    <a:pt x="610" y="225"/>
                  </a:lnTo>
                  <a:lnTo>
                    <a:pt x="614" y="226"/>
                  </a:lnTo>
                  <a:lnTo>
                    <a:pt x="619" y="229"/>
                  </a:lnTo>
                  <a:lnTo>
                    <a:pt x="623" y="231"/>
                  </a:lnTo>
                  <a:lnTo>
                    <a:pt x="626" y="235"/>
                  </a:lnTo>
                  <a:lnTo>
                    <a:pt x="628" y="239"/>
                  </a:lnTo>
                  <a:lnTo>
                    <a:pt x="630" y="244"/>
                  </a:lnTo>
                  <a:lnTo>
                    <a:pt x="631" y="250"/>
                  </a:lnTo>
                  <a:lnTo>
                    <a:pt x="631" y="250"/>
                  </a:lnTo>
                  <a:lnTo>
                    <a:pt x="631" y="285"/>
                  </a:lnTo>
                  <a:lnTo>
                    <a:pt x="631" y="285"/>
                  </a:lnTo>
                  <a:lnTo>
                    <a:pt x="632" y="315"/>
                  </a:lnTo>
                  <a:lnTo>
                    <a:pt x="632" y="346"/>
                  </a:lnTo>
                  <a:lnTo>
                    <a:pt x="631" y="378"/>
                  </a:lnTo>
                  <a:lnTo>
                    <a:pt x="628" y="392"/>
                  </a:lnTo>
                  <a:lnTo>
                    <a:pt x="626" y="408"/>
                  </a:lnTo>
                  <a:lnTo>
                    <a:pt x="623" y="424"/>
                  </a:lnTo>
                  <a:lnTo>
                    <a:pt x="619" y="438"/>
                  </a:lnTo>
                  <a:lnTo>
                    <a:pt x="614" y="451"/>
                  </a:lnTo>
                  <a:lnTo>
                    <a:pt x="607" y="464"/>
                  </a:lnTo>
                  <a:lnTo>
                    <a:pt x="599" y="477"/>
                  </a:lnTo>
                  <a:lnTo>
                    <a:pt x="590" y="489"/>
                  </a:lnTo>
                  <a:lnTo>
                    <a:pt x="579" y="499"/>
                  </a:lnTo>
                  <a:lnTo>
                    <a:pt x="567" y="510"/>
                  </a:lnTo>
                  <a:lnTo>
                    <a:pt x="567" y="510"/>
                  </a:lnTo>
                  <a:lnTo>
                    <a:pt x="554" y="518"/>
                  </a:lnTo>
                  <a:lnTo>
                    <a:pt x="541" y="526"/>
                  </a:lnTo>
                  <a:lnTo>
                    <a:pt x="527" y="532"/>
                  </a:lnTo>
                  <a:lnTo>
                    <a:pt x="514" y="536"/>
                  </a:lnTo>
                  <a:lnTo>
                    <a:pt x="500" y="540"/>
                  </a:lnTo>
                  <a:lnTo>
                    <a:pt x="487" y="544"/>
                  </a:lnTo>
                  <a:lnTo>
                    <a:pt x="473" y="545"/>
                  </a:lnTo>
                  <a:lnTo>
                    <a:pt x="459" y="545"/>
                  </a:lnTo>
                  <a:lnTo>
                    <a:pt x="459" y="54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2845" name="Freeform 557"/>
            <p:cNvSpPr/>
            <p:nvPr/>
          </p:nvSpPr>
          <p:spPr bwMode="auto">
            <a:xfrm>
              <a:off x="2146301" y="2049463"/>
              <a:ext cx="377825" cy="212725"/>
            </a:xfrm>
            <a:custGeom>
              <a:avLst/>
              <a:gdLst/>
              <a:ahLst/>
              <a:cxnLst>
                <a:cxn ang="0">
                  <a:pos x="240" y="532"/>
                </a:cxn>
                <a:cxn ang="0">
                  <a:pos x="311" y="529"/>
                </a:cxn>
                <a:cxn ang="0">
                  <a:pos x="854" y="529"/>
                </a:cxn>
                <a:cxn ang="0">
                  <a:pos x="928" y="529"/>
                </a:cxn>
                <a:cxn ang="0">
                  <a:pos x="943" y="525"/>
                </a:cxn>
                <a:cxn ang="0">
                  <a:pos x="951" y="514"/>
                </a:cxn>
                <a:cxn ang="0">
                  <a:pos x="952" y="504"/>
                </a:cxn>
                <a:cxn ang="0">
                  <a:pos x="949" y="491"/>
                </a:cxn>
                <a:cxn ang="0">
                  <a:pos x="939" y="482"/>
                </a:cxn>
                <a:cxn ang="0">
                  <a:pos x="285" y="480"/>
                </a:cxn>
                <a:cxn ang="0">
                  <a:pos x="242" y="481"/>
                </a:cxn>
                <a:cxn ang="0">
                  <a:pos x="183" y="482"/>
                </a:cxn>
                <a:cxn ang="0">
                  <a:pos x="140" y="477"/>
                </a:cxn>
                <a:cxn ang="0">
                  <a:pos x="120" y="473"/>
                </a:cxn>
                <a:cxn ang="0">
                  <a:pos x="82" y="463"/>
                </a:cxn>
                <a:cxn ang="0">
                  <a:pos x="65" y="443"/>
                </a:cxn>
                <a:cxn ang="0">
                  <a:pos x="58" y="388"/>
                </a:cxn>
                <a:cxn ang="0">
                  <a:pos x="51" y="320"/>
                </a:cxn>
                <a:cxn ang="0">
                  <a:pos x="51" y="289"/>
                </a:cxn>
                <a:cxn ang="0">
                  <a:pos x="56" y="259"/>
                </a:cxn>
                <a:cxn ang="0">
                  <a:pos x="61" y="231"/>
                </a:cxn>
                <a:cxn ang="0">
                  <a:pos x="64" y="164"/>
                </a:cxn>
                <a:cxn ang="0">
                  <a:pos x="72" y="100"/>
                </a:cxn>
                <a:cxn ang="0">
                  <a:pos x="78" y="79"/>
                </a:cxn>
                <a:cxn ang="0">
                  <a:pos x="92" y="61"/>
                </a:cxn>
                <a:cxn ang="0">
                  <a:pos x="120" y="53"/>
                </a:cxn>
                <a:cxn ang="0">
                  <a:pos x="192" y="51"/>
                </a:cxn>
                <a:cxn ang="0">
                  <a:pos x="552" y="51"/>
                </a:cxn>
                <a:cxn ang="0">
                  <a:pos x="792" y="52"/>
                </a:cxn>
                <a:cxn ang="0">
                  <a:pos x="921" y="52"/>
                </a:cxn>
                <a:cxn ang="0">
                  <a:pos x="934" y="45"/>
                </a:cxn>
                <a:cxn ang="0">
                  <a:pos x="939" y="32"/>
                </a:cxn>
                <a:cxn ang="0">
                  <a:pos x="939" y="23"/>
                </a:cxn>
                <a:cxn ang="0">
                  <a:pos x="934" y="10"/>
                </a:cxn>
                <a:cxn ang="0">
                  <a:pos x="921" y="4"/>
                </a:cxn>
                <a:cxn ang="0">
                  <a:pos x="231" y="2"/>
                </a:cxn>
                <a:cxn ang="0">
                  <a:pos x="170" y="0"/>
                </a:cxn>
                <a:cxn ang="0">
                  <a:pos x="125" y="0"/>
                </a:cxn>
                <a:cxn ang="0">
                  <a:pos x="74" y="13"/>
                </a:cxn>
                <a:cxn ang="0">
                  <a:pos x="60" y="21"/>
                </a:cxn>
                <a:cxn ang="0">
                  <a:pos x="34" y="56"/>
                </a:cxn>
                <a:cxn ang="0">
                  <a:pos x="19" y="111"/>
                </a:cxn>
                <a:cxn ang="0">
                  <a:pos x="14" y="178"/>
                </a:cxn>
                <a:cxn ang="0">
                  <a:pos x="13" y="208"/>
                </a:cxn>
                <a:cxn ang="0">
                  <a:pos x="2" y="270"/>
                </a:cxn>
                <a:cxn ang="0">
                  <a:pos x="0" y="306"/>
                </a:cxn>
                <a:cxn ang="0">
                  <a:pos x="5" y="384"/>
                </a:cxn>
                <a:cxn ang="0">
                  <a:pos x="15" y="446"/>
                </a:cxn>
                <a:cxn ang="0">
                  <a:pos x="35" y="485"/>
                </a:cxn>
                <a:cxn ang="0">
                  <a:pos x="68" y="511"/>
                </a:cxn>
                <a:cxn ang="0">
                  <a:pos x="95" y="523"/>
                </a:cxn>
                <a:cxn ang="0">
                  <a:pos x="158" y="529"/>
                </a:cxn>
                <a:cxn ang="0">
                  <a:pos x="214" y="533"/>
                </a:cxn>
              </a:cxnLst>
              <a:rect l="0" t="0" r="r" b="b"/>
              <a:pathLst>
                <a:path w="952" h="533">
                  <a:moveTo>
                    <a:pt x="214" y="533"/>
                  </a:moveTo>
                  <a:lnTo>
                    <a:pt x="214" y="533"/>
                  </a:lnTo>
                  <a:lnTo>
                    <a:pt x="240" y="532"/>
                  </a:lnTo>
                  <a:lnTo>
                    <a:pt x="240" y="532"/>
                  </a:lnTo>
                  <a:lnTo>
                    <a:pt x="266" y="531"/>
                  </a:lnTo>
                  <a:lnTo>
                    <a:pt x="311" y="529"/>
                  </a:lnTo>
                  <a:lnTo>
                    <a:pt x="455" y="528"/>
                  </a:lnTo>
                  <a:lnTo>
                    <a:pt x="455" y="528"/>
                  </a:lnTo>
                  <a:lnTo>
                    <a:pt x="854" y="529"/>
                  </a:lnTo>
                  <a:lnTo>
                    <a:pt x="854" y="529"/>
                  </a:lnTo>
                  <a:lnTo>
                    <a:pt x="928" y="529"/>
                  </a:lnTo>
                  <a:lnTo>
                    <a:pt x="928" y="529"/>
                  </a:lnTo>
                  <a:lnTo>
                    <a:pt x="934" y="529"/>
                  </a:lnTo>
                  <a:lnTo>
                    <a:pt x="939" y="528"/>
                  </a:lnTo>
                  <a:lnTo>
                    <a:pt x="943" y="525"/>
                  </a:lnTo>
                  <a:lnTo>
                    <a:pt x="947" y="521"/>
                  </a:lnTo>
                  <a:lnTo>
                    <a:pt x="949" y="519"/>
                  </a:lnTo>
                  <a:lnTo>
                    <a:pt x="951" y="514"/>
                  </a:lnTo>
                  <a:lnTo>
                    <a:pt x="952" y="510"/>
                  </a:lnTo>
                  <a:lnTo>
                    <a:pt x="952" y="504"/>
                  </a:lnTo>
                  <a:lnTo>
                    <a:pt x="952" y="504"/>
                  </a:lnTo>
                  <a:lnTo>
                    <a:pt x="952" y="501"/>
                  </a:lnTo>
                  <a:lnTo>
                    <a:pt x="951" y="495"/>
                  </a:lnTo>
                  <a:lnTo>
                    <a:pt x="949" y="491"/>
                  </a:lnTo>
                  <a:lnTo>
                    <a:pt x="947" y="487"/>
                  </a:lnTo>
                  <a:lnTo>
                    <a:pt x="943" y="485"/>
                  </a:lnTo>
                  <a:lnTo>
                    <a:pt x="939" y="482"/>
                  </a:lnTo>
                  <a:lnTo>
                    <a:pt x="934" y="481"/>
                  </a:lnTo>
                  <a:lnTo>
                    <a:pt x="928" y="480"/>
                  </a:lnTo>
                  <a:lnTo>
                    <a:pt x="285" y="480"/>
                  </a:lnTo>
                  <a:lnTo>
                    <a:pt x="285" y="480"/>
                  </a:lnTo>
                  <a:lnTo>
                    <a:pt x="242" y="481"/>
                  </a:lnTo>
                  <a:lnTo>
                    <a:pt x="242" y="481"/>
                  </a:lnTo>
                  <a:lnTo>
                    <a:pt x="200" y="482"/>
                  </a:lnTo>
                  <a:lnTo>
                    <a:pt x="200" y="482"/>
                  </a:lnTo>
                  <a:lnTo>
                    <a:pt x="183" y="482"/>
                  </a:lnTo>
                  <a:lnTo>
                    <a:pt x="167" y="481"/>
                  </a:lnTo>
                  <a:lnTo>
                    <a:pt x="153" y="480"/>
                  </a:lnTo>
                  <a:lnTo>
                    <a:pt x="140" y="477"/>
                  </a:lnTo>
                  <a:lnTo>
                    <a:pt x="140" y="477"/>
                  </a:lnTo>
                  <a:lnTo>
                    <a:pt x="120" y="473"/>
                  </a:lnTo>
                  <a:lnTo>
                    <a:pt x="120" y="473"/>
                  </a:lnTo>
                  <a:lnTo>
                    <a:pt x="99" y="469"/>
                  </a:lnTo>
                  <a:lnTo>
                    <a:pt x="90" y="467"/>
                  </a:lnTo>
                  <a:lnTo>
                    <a:pt x="82" y="463"/>
                  </a:lnTo>
                  <a:lnTo>
                    <a:pt x="74" y="457"/>
                  </a:lnTo>
                  <a:lnTo>
                    <a:pt x="69" y="451"/>
                  </a:lnTo>
                  <a:lnTo>
                    <a:pt x="65" y="443"/>
                  </a:lnTo>
                  <a:lnTo>
                    <a:pt x="64" y="433"/>
                  </a:lnTo>
                  <a:lnTo>
                    <a:pt x="64" y="433"/>
                  </a:lnTo>
                  <a:lnTo>
                    <a:pt x="58" y="388"/>
                  </a:lnTo>
                  <a:lnTo>
                    <a:pt x="58" y="388"/>
                  </a:lnTo>
                  <a:lnTo>
                    <a:pt x="53" y="342"/>
                  </a:lnTo>
                  <a:lnTo>
                    <a:pt x="51" y="320"/>
                  </a:lnTo>
                  <a:lnTo>
                    <a:pt x="51" y="298"/>
                  </a:lnTo>
                  <a:lnTo>
                    <a:pt x="51" y="298"/>
                  </a:lnTo>
                  <a:lnTo>
                    <a:pt x="51" y="289"/>
                  </a:lnTo>
                  <a:lnTo>
                    <a:pt x="52" y="278"/>
                  </a:lnTo>
                  <a:lnTo>
                    <a:pt x="56" y="259"/>
                  </a:lnTo>
                  <a:lnTo>
                    <a:pt x="56" y="259"/>
                  </a:lnTo>
                  <a:lnTo>
                    <a:pt x="58" y="246"/>
                  </a:lnTo>
                  <a:lnTo>
                    <a:pt x="61" y="231"/>
                  </a:lnTo>
                  <a:lnTo>
                    <a:pt x="61" y="231"/>
                  </a:lnTo>
                  <a:lnTo>
                    <a:pt x="64" y="198"/>
                  </a:lnTo>
                  <a:lnTo>
                    <a:pt x="64" y="164"/>
                  </a:lnTo>
                  <a:lnTo>
                    <a:pt x="64" y="164"/>
                  </a:lnTo>
                  <a:lnTo>
                    <a:pt x="65" y="149"/>
                  </a:lnTo>
                  <a:lnTo>
                    <a:pt x="66" y="132"/>
                  </a:lnTo>
                  <a:lnTo>
                    <a:pt x="72" y="100"/>
                  </a:lnTo>
                  <a:lnTo>
                    <a:pt x="72" y="100"/>
                  </a:lnTo>
                  <a:lnTo>
                    <a:pt x="74" y="90"/>
                  </a:lnTo>
                  <a:lnTo>
                    <a:pt x="78" y="79"/>
                  </a:lnTo>
                  <a:lnTo>
                    <a:pt x="82" y="72"/>
                  </a:lnTo>
                  <a:lnTo>
                    <a:pt x="87" y="65"/>
                  </a:lnTo>
                  <a:lnTo>
                    <a:pt x="92" y="61"/>
                  </a:lnTo>
                  <a:lnTo>
                    <a:pt x="100" y="57"/>
                  </a:lnTo>
                  <a:lnTo>
                    <a:pt x="109" y="55"/>
                  </a:lnTo>
                  <a:lnTo>
                    <a:pt x="120" y="53"/>
                  </a:lnTo>
                  <a:lnTo>
                    <a:pt x="120" y="53"/>
                  </a:lnTo>
                  <a:lnTo>
                    <a:pt x="149" y="52"/>
                  </a:lnTo>
                  <a:lnTo>
                    <a:pt x="192" y="51"/>
                  </a:lnTo>
                  <a:lnTo>
                    <a:pt x="315" y="49"/>
                  </a:lnTo>
                  <a:lnTo>
                    <a:pt x="315" y="49"/>
                  </a:lnTo>
                  <a:lnTo>
                    <a:pt x="552" y="51"/>
                  </a:lnTo>
                  <a:lnTo>
                    <a:pt x="783" y="52"/>
                  </a:lnTo>
                  <a:lnTo>
                    <a:pt x="792" y="52"/>
                  </a:lnTo>
                  <a:lnTo>
                    <a:pt x="792" y="52"/>
                  </a:lnTo>
                  <a:lnTo>
                    <a:pt x="915" y="53"/>
                  </a:lnTo>
                  <a:lnTo>
                    <a:pt x="915" y="53"/>
                  </a:lnTo>
                  <a:lnTo>
                    <a:pt x="921" y="52"/>
                  </a:lnTo>
                  <a:lnTo>
                    <a:pt x="926" y="51"/>
                  </a:lnTo>
                  <a:lnTo>
                    <a:pt x="930" y="48"/>
                  </a:lnTo>
                  <a:lnTo>
                    <a:pt x="934" y="45"/>
                  </a:lnTo>
                  <a:lnTo>
                    <a:pt x="936" y="42"/>
                  </a:lnTo>
                  <a:lnTo>
                    <a:pt x="939" y="38"/>
                  </a:lnTo>
                  <a:lnTo>
                    <a:pt x="939" y="32"/>
                  </a:lnTo>
                  <a:lnTo>
                    <a:pt x="940" y="28"/>
                  </a:lnTo>
                  <a:lnTo>
                    <a:pt x="940" y="28"/>
                  </a:lnTo>
                  <a:lnTo>
                    <a:pt x="939" y="23"/>
                  </a:lnTo>
                  <a:lnTo>
                    <a:pt x="939" y="19"/>
                  </a:lnTo>
                  <a:lnTo>
                    <a:pt x="936" y="14"/>
                  </a:lnTo>
                  <a:lnTo>
                    <a:pt x="934" y="10"/>
                  </a:lnTo>
                  <a:lnTo>
                    <a:pt x="930" y="8"/>
                  </a:lnTo>
                  <a:lnTo>
                    <a:pt x="926" y="5"/>
                  </a:lnTo>
                  <a:lnTo>
                    <a:pt x="921" y="4"/>
                  </a:lnTo>
                  <a:lnTo>
                    <a:pt x="915" y="2"/>
                  </a:lnTo>
                  <a:lnTo>
                    <a:pt x="231" y="2"/>
                  </a:lnTo>
                  <a:lnTo>
                    <a:pt x="231" y="2"/>
                  </a:lnTo>
                  <a:lnTo>
                    <a:pt x="193" y="1"/>
                  </a:lnTo>
                  <a:lnTo>
                    <a:pt x="193" y="1"/>
                  </a:lnTo>
                  <a:lnTo>
                    <a:pt x="170" y="0"/>
                  </a:lnTo>
                  <a:lnTo>
                    <a:pt x="146" y="0"/>
                  </a:lnTo>
                  <a:lnTo>
                    <a:pt x="146" y="0"/>
                  </a:lnTo>
                  <a:lnTo>
                    <a:pt x="125" y="0"/>
                  </a:lnTo>
                  <a:lnTo>
                    <a:pt x="106" y="2"/>
                  </a:lnTo>
                  <a:lnTo>
                    <a:pt x="89" y="6"/>
                  </a:lnTo>
                  <a:lnTo>
                    <a:pt x="74" y="13"/>
                  </a:lnTo>
                  <a:lnTo>
                    <a:pt x="74" y="13"/>
                  </a:lnTo>
                  <a:lnTo>
                    <a:pt x="66" y="17"/>
                  </a:lnTo>
                  <a:lnTo>
                    <a:pt x="60" y="21"/>
                  </a:lnTo>
                  <a:lnTo>
                    <a:pt x="49" y="31"/>
                  </a:lnTo>
                  <a:lnTo>
                    <a:pt x="40" y="43"/>
                  </a:lnTo>
                  <a:lnTo>
                    <a:pt x="34" y="56"/>
                  </a:lnTo>
                  <a:lnTo>
                    <a:pt x="28" y="70"/>
                  </a:lnTo>
                  <a:lnTo>
                    <a:pt x="24" y="83"/>
                  </a:lnTo>
                  <a:lnTo>
                    <a:pt x="19" y="111"/>
                  </a:lnTo>
                  <a:lnTo>
                    <a:pt x="19" y="111"/>
                  </a:lnTo>
                  <a:lnTo>
                    <a:pt x="15" y="142"/>
                  </a:lnTo>
                  <a:lnTo>
                    <a:pt x="14" y="178"/>
                  </a:lnTo>
                  <a:lnTo>
                    <a:pt x="14" y="178"/>
                  </a:lnTo>
                  <a:lnTo>
                    <a:pt x="14" y="192"/>
                  </a:lnTo>
                  <a:lnTo>
                    <a:pt x="13" y="208"/>
                  </a:lnTo>
                  <a:lnTo>
                    <a:pt x="7" y="239"/>
                  </a:lnTo>
                  <a:lnTo>
                    <a:pt x="7" y="239"/>
                  </a:lnTo>
                  <a:lnTo>
                    <a:pt x="2" y="270"/>
                  </a:lnTo>
                  <a:lnTo>
                    <a:pt x="2" y="270"/>
                  </a:lnTo>
                  <a:lnTo>
                    <a:pt x="1" y="287"/>
                  </a:lnTo>
                  <a:lnTo>
                    <a:pt x="0" y="306"/>
                  </a:lnTo>
                  <a:lnTo>
                    <a:pt x="0" y="324"/>
                  </a:lnTo>
                  <a:lnTo>
                    <a:pt x="1" y="344"/>
                  </a:lnTo>
                  <a:lnTo>
                    <a:pt x="5" y="384"/>
                  </a:lnTo>
                  <a:lnTo>
                    <a:pt x="11" y="429"/>
                  </a:lnTo>
                  <a:lnTo>
                    <a:pt x="11" y="429"/>
                  </a:lnTo>
                  <a:lnTo>
                    <a:pt x="15" y="446"/>
                  </a:lnTo>
                  <a:lnTo>
                    <a:pt x="21" y="460"/>
                  </a:lnTo>
                  <a:lnTo>
                    <a:pt x="27" y="473"/>
                  </a:lnTo>
                  <a:lnTo>
                    <a:pt x="35" y="485"/>
                  </a:lnTo>
                  <a:lnTo>
                    <a:pt x="44" y="494"/>
                  </a:lnTo>
                  <a:lnTo>
                    <a:pt x="55" y="503"/>
                  </a:lnTo>
                  <a:lnTo>
                    <a:pt x="68" y="511"/>
                  </a:lnTo>
                  <a:lnTo>
                    <a:pt x="83" y="519"/>
                  </a:lnTo>
                  <a:lnTo>
                    <a:pt x="83" y="519"/>
                  </a:lnTo>
                  <a:lnTo>
                    <a:pt x="95" y="523"/>
                  </a:lnTo>
                  <a:lnTo>
                    <a:pt x="109" y="525"/>
                  </a:lnTo>
                  <a:lnTo>
                    <a:pt x="138" y="528"/>
                  </a:lnTo>
                  <a:lnTo>
                    <a:pt x="158" y="529"/>
                  </a:lnTo>
                  <a:lnTo>
                    <a:pt x="158" y="529"/>
                  </a:lnTo>
                  <a:lnTo>
                    <a:pt x="187" y="532"/>
                  </a:lnTo>
                  <a:lnTo>
                    <a:pt x="214" y="533"/>
                  </a:lnTo>
                  <a:lnTo>
                    <a:pt x="214" y="53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2846" name="Freeform 558"/>
            <p:cNvSpPr/>
            <p:nvPr/>
          </p:nvSpPr>
          <p:spPr bwMode="auto">
            <a:xfrm>
              <a:off x="2501901" y="1965325"/>
              <a:ext cx="250825" cy="203200"/>
            </a:xfrm>
            <a:custGeom>
              <a:avLst/>
              <a:gdLst/>
              <a:ahLst/>
              <a:cxnLst>
                <a:cxn ang="0">
                  <a:pos x="617" y="510"/>
                </a:cxn>
                <a:cxn ang="0">
                  <a:pos x="633" y="497"/>
                </a:cxn>
                <a:cxn ang="0">
                  <a:pos x="636" y="485"/>
                </a:cxn>
                <a:cxn ang="0">
                  <a:pos x="632" y="473"/>
                </a:cxn>
                <a:cxn ang="0">
                  <a:pos x="586" y="407"/>
                </a:cxn>
                <a:cxn ang="0">
                  <a:pos x="513" y="303"/>
                </a:cxn>
                <a:cxn ang="0">
                  <a:pos x="480" y="267"/>
                </a:cxn>
                <a:cxn ang="0">
                  <a:pos x="412" y="191"/>
                </a:cxn>
                <a:cxn ang="0">
                  <a:pos x="365" y="133"/>
                </a:cxn>
                <a:cxn ang="0">
                  <a:pos x="330" y="90"/>
                </a:cxn>
                <a:cxn ang="0">
                  <a:pos x="292" y="52"/>
                </a:cxn>
                <a:cxn ang="0">
                  <a:pos x="255" y="30"/>
                </a:cxn>
                <a:cxn ang="0">
                  <a:pos x="195" y="8"/>
                </a:cxn>
                <a:cxn ang="0">
                  <a:pos x="132" y="0"/>
                </a:cxn>
                <a:cxn ang="0">
                  <a:pos x="92" y="4"/>
                </a:cxn>
                <a:cxn ang="0">
                  <a:pos x="55" y="14"/>
                </a:cxn>
                <a:cxn ang="0">
                  <a:pos x="26" y="36"/>
                </a:cxn>
                <a:cxn ang="0">
                  <a:pos x="9" y="68"/>
                </a:cxn>
                <a:cxn ang="0">
                  <a:pos x="0" y="118"/>
                </a:cxn>
                <a:cxn ang="0">
                  <a:pos x="3" y="195"/>
                </a:cxn>
                <a:cxn ang="0">
                  <a:pos x="5" y="240"/>
                </a:cxn>
                <a:cxn ang="0">
                  <a:pos x="8" y="251"/>
                </a:cxn>
                <a:cxn ang="0">
                  <a:pos x="17" y="261"/>
                </a:cxn>
                <a:cxn ang="0">
                  <a:pos x="31" y="264"/>
                </a:cxn>
                <a:cxn ang="0">
                  <a:pos x="41" y="263"/>
                </a:cxn>
                <a:cxn ang="0">
                  <a:pos x="51" y="255"/>
                </a:cxn>
                <a:cxn ang="0">
                  <a:pos x="56" y="240"/>
                </a:cxn>
                <a:cxn ang="0">
                  <a:pos x="54" y="196"/>
                </a:cxn>
                <a:cxn ang="0">
                  <a:pos x="50" y="148"/>
                </a:cxn>
                <a:cxn ang="0">
                  <a:pos x="55" y="102"/>
                </a:cxn>
                <a:cxn ang="0">
                  <a:pos x="67" y="76"/>
                </a:cxn>
                <a:cxn ang="0">
                  <a:pos x="89" y="57"/>
                </a:cxn>
                <a:cxn ang="0">
                  <a:pos x="113" y="52"/>
                </a:cxn>
                <a:cxn ang="0">
                  <a:pos x="145" y="52"/>
                </a:cxn>
                <a:cxn ang="0">
                  <a:pos x="186" y="57"/>
                </a:cxn>
                <a:cxn ang="0">
                  <a:pos x="235" y="76"/>
                </a:cxn>
                <a:cxn ang="0">
                  <a:pos x="263" y="95"/>
                </a:cxn>
                <a:cxn ang="0">
                  <a:pos x="300" y="137"/>
                </a:cxn>
                <a:cxn ang="0">
                  <a:pos x="315" y="157"/>
                </a:cxn>
                <a:cxn ang="0">
                  <a:pos x="411" y="264"/>
                </a:cxn>
                <a:cxn ang="0">
                  <a:pos x="489" y="353"/>
                </a:cxn>
                <a:cxn ang="0">
                  <a:pos x="546" y="435"/>
                </a:cxn>
                <a:cxn ang="0">
                  <a:pos x="589" y="501"/>
                </a:cxn>
                <a:cxn ang="0">
                  <a:pos x="598" y="509"/>
                </a:cxn>
                <a:cxn ang="0">
                  <a:pos x="610" y="511"/>
                </a:cxn>
              </a:cxnLst>
              <a:rect l="0" t="0" r="r" b="b"/>
              <a:pathLst>
                <a:path w="636" h="511">
                  <a:moveTo>
                    <a:pt x="610" y="511"/>
                  </a:moveTo>
                  <a:lnTo>
                    <a:pt x="610" y="511"/>
                  </a:lnTo>
                  <a:lnTo>
                    <a:pt x="617" y="510"/>
                  </a:lnTo>
                  <a:lnTo>
                    <a:pt x="624" y="507"/>
                  </a:lnTo>
                  <a:lnTo>
                    <a:pt x="629" y="503"/>
                  </a:lnTo>
                  <a:lnTo>
                    <a:pt x="633" y="497"/>
                  </a:lnTo>
                  <a:lnTo>
                    <a:pt x="633" y="497"/>
                  </a:lnTo>
                  <a:lnTo>
                    <a:pt x="636" y="492"/>
                  </a:lnTo>
                  <a:lnTo>
                    <a:pt x="636" y="485"/>
                  </a:lnTo>
                  <a:lnTo>
                    <a:pt x="634" y="480"/>
                  </a:lnTo>
                  <a:lnTo>
                    <a:pt x="632" y="473"/>
                  </a:lnTo>
                  <a:lnTo>
                    <a:pt x="632" y="473"/>
                  </a:lnTo>
                  <a:lnTo>
                    <a:pt x="608" y="439"/>
                  </a:lnTo>
                  <a:lnTo>
                    <a:pt x="586" y="407"/>
                  </a:lnTo>
                  <a:lnTo>
                    <a:pt x="586" y="407"/>
                  </a:lnTo>
                  <a:lnTo>
                    <a:pt x="563" y="373"/>
                  </a:lnTo>
                  <a:lnTo>
                    <a:pt x="539" y="337"/>
                  </a:lnTo>
                  <a:lnTo>
                    <a:pt x="513" y="303"/>
                  </a:lnTo>
                  <a:lnTo>
                    <a:pt x="500" y="288"/>
                  </a:lnTo>
                  <a:lnTo>
                    <a:pt x="485" y="272"/>
                  </a:lnTo>
                  <a:lnTo>
                    <a:pt x="480" y="267"/>
                  </a:lnTo>
                  <a:lnTo>
                    <a:pt x="480" y="267"/>
                  </a:lnTo>
                  <a:lnTo>
                    <a:pt x="434" y="217"/>
                  </a:lnTo>
                  <a:lnTo>
                    <a:pt x="412" y="191"/>
                  </a:lnTo>
                  <a:lnTo>
                    <a:pt x="390" y="165"/>
                  </a:lnTo>
                  <a:lnTo>
                    <a:pt x="390" y="165"/>
                  </a:lnTo>
                  <a:lnTo>
                    <a:pt x="365" y="133"/>
                  </a:lnTo>
                  <a:lnTo>
                    <a:pt x="365" y="133"/>
                  </a:lnTo>
                  <a:lnTo>
                    <a:pt x="348" y="111"/>
                  </a:lnTo>
                  <a:lnTo>
                    <a:pt x="330" y="90"/>
                  </a:lnTo>
                  <a:lnTo>
                    <a:pt x="311" y="69"/>
                  </a:lnTo>
                  <a:lnTo>
                    <a:pt x="301" y="61"/>
                  </a:lnTo>
                  <a:lnTo>
                    <a:pt x="292" y="52"/>
                  </a:lnTo>
                  <a:lnTo>
                    <a:pt x="292" y="52"/>
                  </a:lnTo>
                  <a:lnTo>
                    <a:pt x="273" y="40"/>
                  </a:lnTo>
                  <a:lnTo>
                    <a:pt x="255" y="30"/>
                  </a:lnTo>
                  <a:lnTo>
                    <a:pt x="235" y="21"/>
                  </a:lnTo>
                  <a:lnTo>
                    <a:pt x="216" y="13"/>
                  </a:lnTo>
                  <a:lnTo>
                    <a:pt x="195" y="8"/>
                  </a:lnTo>
                  <a:lnTo>
                    <a:pt x="174" y="2"/>
                  </a:lnTo>
                  <a:lnTo>
                    <a:pt x="153" y="0"/>
                  </a:lnTo>
                  <a:lnTo>
                    <a:pt x="132" y="0"/>
                  </a:lnTo>
                  <a:lnTo>
                    <a:pt x="132" y="0"/>
                  </a:lnTo>
                  <a:lnTo>
                    <a:pt x="111" y="0"/>
                  </a:lnTo>
                  <a:lnTo>
                    <a:pt x="92" y="4"/>
                  </a:lnTo>
                  <a:lnTo>
                    <a:pt x="73" y="8"/>
                  </a:lnTo>
                  <a:lnTo>
                    <a:pt x="55" y="14"/>
                  </a:lnTo>
                  <a:lnTo>
                    <a:pt x="55" y="14"/>
                  </a:lnTo>
                  <a:lnTo>
                    <a:pt x="43" y="21"/>
                  </a:lnTo>
                  <a:lnTo>
                    <a:pt x="34" y="29"/>
                  </a:lnTo>
                  <a:lnTo>
                    <a:pt x="26" y="36"/>
                  </a:lnTo>
                  <a:lnTo>
                    <a:pt x="18" y="46"/>
                  </a:lnTo>
                  <a:lnTo>
                    <a:pt x="13" y="56"/>
                  </a:lnTo>
                  <a:lnTo>
                    <a:pt x="9" y="68"/>
                  </a:lnTo>
                  <a:lnTo>
                    <a:pt x="5" y="80"/>
                  </a:lnTo>
                  <a:lnTo>
                    <a:pt x="3" y="91"/>
                  </a:lnTo>
                  <a:lnTo>
                    <a:pt x="0" y="118"/>
                  </a:lnTo>
                  <a:lnTo>
                    <a:pt x="0" y="144"/>
                  </a:lnTo>
                  <a:lnTo>
                    <a:pt x="1" y="170"/>
                  </a:lnTo>
                  <a:lnTo>
                    <a:pt x="3" y="195"/>
                  </a:lnTo>
                  <a:lnTo>
                    <a:pt x="3" y="195"/>
                  </a:lnTo>
                  <a:lnTo>
                    <a:pt x="5" y="220"/>
                  </a:lnTo>
                  <a:lnTo>
                    <a:pt x="5" y="240"/>
                  </a:lnTo>
                  <a:lnTo>
                    <a:pt x="5" y="240"/>
                  </a:lnTo>
                  <a:lnTo>
                    <a:pt x="7" y="246"/>
                  </a:lnTo>
                  <a:lnTo>
                    <a:pt x="8" y="251"/>
                  </a:lnTo>
                  <a:lnTo>
                    <a:pt x="11" y="255"/>
                  </a:lnTo>
                  <a:lnTo>
                    <a:pt x="13" y="259"/>
                  </a:lnTo>
                  <a:lnTo>
                    <a:pt x="17" y="261"/>
                  </a:lnTo>
                  <a:lnTo>
                    <a:pt x="22" y="263"/>
                  </a:lnTo>
                  <a:lnTo>
                    <a:pt x="26" y="264"/>
                  </a:lnTo>
                  <a:lnTo>
                    <a:pt x="31" y="264"/>
                  </a:lnTo>
                  <a:lnTo>
                    <a:pt x="31" y="264"/>
                  </a:lnTo>
                  <a:lnTo>
                    <a:pt x="35" y="264"/>
                  </a:lnTo>
                  <a:lnTo>
                    <a:pt x="41" y="263"/>
                  </a:lnTo>
                  <a:lnTo>
                    <a:pt x="45" y="261"/>
                  </a:lnTo>
                  <a:lnTo>
                    <a:pt x="48" y="259"/>
                  </a:lnTo>
                  <a:lnTo>
                    <a:pt x="51" y="255"/>
                  </a:lnTo>
                  <a:lnTo>
                    <a:pt x="54" y="251"/>
                  </a:lnTo>
                  <a:lnTo>
                    <a:pt x="55" y="246"/>
                  </a:lnTo>
                  <a:lnTo>
                    <a:pt x="56" y="240"/>
                  </a:lnTo>
                  <a:lnTo>
                    <a:pt x="56" y="240"/>
                  </a:lnTo>
                  <a:lnTo>
                    <a:pt x="55" y="220"/>
                  </a:lnTo>
                  <a:lnTo>
                    <a:pt x="54" y="196"/>
                  </a:lnTo>
                  <a:lnTo>
                    <a:pt x="54" y="196"/>
                  </a:lnTo>
                  <a:lnTo>
                    <a:pt x="51" y="171"/>
                  </a:lnTo>
                  <a:lnTo>
                    <a:pt x="50" y="148"/>
                  </a:lnTo>
                  <a:lnTo>
                    <a:pt x="51" y="124"/>
                  </a:lnTo>
                  <a:lnTo>
                    <a:pt x="52" y="112"/>
                  </a:lnTo>
                  <a:lnTo>
                    <a:pt x="55" y="102"/>
                  </a:lnTo>
                  <a:lnTo>
                    <a:pt x="58" y="93"/>
                  </a:lnTo>
                  <a:lnTo>
                    <a:pt x="62" y="84"/>
                  </a:lnTo>
                  <a:lnTo>
                    <a:pt x="67" y="76"/>
                  </a:lnTo>
                  <a:lnTo>
                    <a:pt x="72" y="68"/>
                  </a:lnTo>
                  <a:lnTo>
                    <a:pt x="80" y="63"/>
                  </a:lnTo>
                  <a:lnTo>
                    <a:pt x="89" y="57"/>
                  </a:lnTo>
                  <a:lnTo>
                    <a:pt x="99" y="53"/>
                  </a:lnTo>
                  <a:lnTo>
                    <a:pt x="113" y="52"/>
                  </a:lnTo>
                  <a:lnTo>
                    <a:pt x="113" y="52"/>
                  </a:lnTo>
                  <a:lnTo>
                    <a:pt x="132" y="51"/>
                  </a:lnTo>
                  <a:lnTo>
                    <a:pt x="132" y="51"/>
                  </a:lnTo>
                  <a:lnTo>
                    <a:pt x="145" y="52"/>
                  </a:lnTo>
                  <a:lnTo>
                    <a:pt x="158" y="53"/>
                  </a:lnTo>
                  <a:lnTo>
                    <a:pt x="173" y="55"/>
                  </a:lnTo>
                  <a:lnTo>
                    <a:pt x="186" y="57"/>
                  </a:lnTo>
                  <a:lnTo>
                    <a:pt x="211" y="65"/>
                  </a:lnTo>
                  <a:lnTo>
                    <a:pt x="235" y="76"/>
                  </a:lnTo>
                  <a:lnTo>
                    <a:pt x="235" y="76"/>
                  </a:lnTo>
                  <a:lnTo>
                    <a:pt x="246" y="81"/>
                  </a:lnTo>
                  <a:lnTo>
                    <a:pt x="255" y="87"/>
                  </a:lnTo>
                  <a:lnTo>
                    <a:pt x="263" y="95"/>
                  </a:lnTo>
                  <a:lnTo>
                    <a:pt x="271" y="103"/>
                  </a:lnTo>
                  <a:lnTo>
                    <a:pt x="285" y="120"/>
                  </a:lnTo>
                  <a:lnTo>
                    <a:pt x="300" y="137"/>
                  </a:lnTo>
                  <a:lnTo>
                    <a:pt x="300" y="137"/>
                  </a:lnTo>
                  <a:lnTo>
                    <a:pt x="315" y="157"/>
                  </a:lnTo>
                  <a:lnTo>
                    <a:pt x="315" y="157"/>
                  </a:lnTo>
                  <a:lnTo>
                    <a:pt x="362" y="212"/>
                  </a:lnTo>
                  <a:lnTo>
                    <a:pt x="411" y="264"/>
                  </a:lnTo>
                  <a:lnTo>
                    <a:pt x="411" y="264"/>
                  </a:lnTo>
                  <a:lnTo>
                    <a:pt x="468" y="328"/>
                  </a:lnTo>
                  <a:lnTo>
                    <a:pt x="468" y="328"/>
                  </a:lnTo>
                  <a:lnTo>
                    <a:pt x="489" y="353"/>
                  </a:lnTo>
                  <a:lnTo>
                    <a:pt x="509" y="380"/>
                  </a:lnTo>
                  <a:lnTo>
                    <a:pt x="527" y="408"/>
                  </a:lnTo>
                  <a:lnTo>
                    <a:pt x="546" y="435"/>
                  </a:lnTo>
                  <a:lnTo>
                    <a:pt x="546" y="435"/>
                  </a:lnTo>
                  <a:lnTo>
                    <a:pt x="566" y="468"/>
                  </a:lnTo>
                  <a:lnTo>
                    <a:pt x="589" y="501"/>
                  </a:lnTo>
                  <a:lnTo>
                    <a:pt x="589" y="501"/>
                  </a:lnTo>
                  <a:lnTo>
                    <a:pt x="593" y="505"/>
                  </a:lnTo>
                  <a:lnTo>
                    <a:pt x="598" y="509"/>
                  </a:lnTo>
                  <a:lnTo>
                    <a:pt x="603" y="510"/>
                  </a:lnTo>
                  <a:lnTo>
                    <a:pt x="610" y="511"/>
                  </a:lnTo>
                  <a:lnTo>
                    <a:pt x="610" y="51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2847" name="Freeform 559"/>
            <p:cNvSpPr/>
            <p:nvPr/>
          </p:nvSpPr>
          <p:spPr bwMode="auto">
            <a:xfrm>
              <a:off x="2503488" y="2152650"/>
              <a:ext cx="250825" cy="217488"/>
            </a:xfrm>
            <a:custGeom>
              <a:avLst/>
              <a:gdLst/>
              <a:ahLst/>
              <a:cxnLst>
                <a:cxn ang="0">
                  <a:pos x="192" y="545"/>
                </a:cxn>
                <a:cxn ang="0">
                  <a:pos x="248" y="528"/>
                </a:cxn>
                <a:cxn ang="0">
                  <a:pos x="299" y="493"/>
                </a:cxn>
                <a:cxn ang="0">
                  <a:pos x="330" y="456"/>
                </a:cxn>
                <a:cxn ang="0">
                  <a:pos x="374" y="396"/>
                </a:cxn>
                <a:cxn ang="0">
                  <a:pos x="412" y="342"/>
                </a:cxn>
                <a:cxn ang="0">
                  <a:pos x="442" y="302"/>
                </a:cxn>
                <a:cxn ang="0">
                  <a:pos x="464" y="278"/>
                </a:cxn>
                <a:cxn ang="0">
                  <a:pos x="477" y="260"/>
                </a:cxn>
                <a:cxn ang="0">
                  <a:pos x="489" y="236"/>
                </a:cxn>
                <a:cxn ang="0">
                  <a:pos x="521" y="198"/>
                </a:cxn>
                <a:cxn ang="0">
                  <a:pos x="564" y="142"/>
                </a:cxn>
                <a:cxn ang="0">
                  <a:pos x="581" y="123"/>
                </a:cxn>
                <a:cxn ang="0">
                  <a:pos x="599" y="99"/>
                </a:cxn>
                <a:cxn ang="0">
                  <a:pos x="620" y="66"/>
                </a:cxn>
                <a:cxn ang="0">
                  <a:pos x="632" y="26"/>
                </a:cxn>
                <a:cxn ang="0">
                  <a:pos x="630" y="15"/>
                </a:cxn>
                <a:cxn ang="0">
                  <a:pos x="626" y="7"/>
                </a:cxn>
                <a:cxn ang="0">
                  <a:pos x="613" y="1"/>
                </a:cxn>
                <a:cxn ang="0">
                  <a:pos x="599" y="2"/>
                </a:cxn>
                <a:cxn ang="0">
                  <a:pos x="587" y="10"/>
                </a:cxn>
                <a:cxn ang="0">
                  <a:pos x="582" y="23"/>
                </a:cxn>
                <a:cxn ang="0">
                  <a:pos x="575" y="47"/>
                </a:cxn>
                <a:cxn ang="0">
                  <a:pos x="548" y="86"/>
                </a:cxn>
                <a:cxn ang="0">
                  <a:pos x="518" y="117"/>
                </a:cxn>
                <a:cxn ang="0">
                  <a:pos x="488" y="159"/>
                </a:cxn>
                <a:cxn ang="0">
                  <a:pos x="463" y="192"/>
                </a:cxn>
                <a:cxn ang="0">
                  <a:pos x="446" y="210"/>
                </a:cxn>
                <a:cxn ang="0">
                  <a:pos x="426" y="236"/>
                </a:cxn>
                <a:cxn ang="0">
                  <a:pos x="401" y="270"/>
                </a:cxn>
                <a:cxn ang="0">
                  <a:pos x="375" y="302"/>
                </a:cxn>
                <a:cxn ang="0">
                  <a:pos x="339" y="358"/>
                </a:cxn>
                <a:cxn ang="0">
                  <a:pos x="316" y="389"/>
                </a:cxn>
                <a:cxn ang="0">
                  <a:pos x="301" y="417"/>
                </a:cxn>
                <a:cxn ang="0">
                  <a:pos x="289" y="433"/>
                </a:cxn>
                <a:cxn ang="0">
                  <a:pos x="260" y="461"/>
                </a:cxn>
                <a:cxn ang="0">
                  <a:pos x="243" y="477"/>
                </a:cxn>
                <a:cxn ang="0">
                  <a:pos x="212" y="493"/>
                </a:cxn>
                <a:cxn ang="0">
                  <a:pos x="178" y="498"/>
                </a:cxn>
                <a:cxn ang="0">
                  <a:pos x="146" y="493"/>
                </a:cxn>
                <a:cxn ang="0">
                  <a:pos x="116" y="480"/>
                </a:cxn>
                <a:cxn ang="0">
                  <a:pos x="95" y="467"/>
                </a:cxn>
                <a:cxn ang="0">
                  <a:pos x="67" y="439"/>
                </a:cxn>
                <a:cxn ang="0">
                  <a:pos x="61" y="425"/>
                </a:cxn>
                <a:cxn ang="0">
                  <a:pos x="56" y="397"/>
                </a:cxn>
                <a:cxn ang="0">
                  <a:pos x="51" y="371"/>
                </a:cxn>
                <a:cxn ang="0">
                  <a:pos x="51" y="290"/>
                </a:cxn>
                <a:cxn ang="0">
                  <a:pos x="52" y="251"/>
                </a:cxn>
                <a:cxn ang="0">
                  <a:pos x="48" y="236"/>
                </a:cxn>
                <a:cxn ang="0">
                  <a:pos x="42" y="230"/>
                </a:cxn>
                <a:cxn ang="0">
                  <a:pos x="27" y="226"/>
                </a:cxn>
                <a:cxn ang="0">
                  <a:pos x="18" y="227"/>
                </a:cxn>
                <a:cxn ang="0">
                  <a:pos x="6" y="235"/>
                </a:cxn>
                <a:cxn ang="0">
                  <a:pos x="3" y="251"/>
                </a:cxn>
                <a:cxn ang="0">
                  <a:pos x="1" y="286"/>
                </a:cxn>
                <a:cxn ang="0">
                  <a:pos x="3" y="378"/>
                </a:cxn>
                <a:cxn ang="0">
                  <a:pos x="9" y="423"/>
                </a:cxn>
                <a:cxn ang="0">
                  <a:pos x="26" y="465"/>
                </a:cxn>
                <a:cxn ang="0">
                  <a:pos x="54" y="501"/>
                </a:cxn>
                <a:cxn ang="0">
                  <a:pos x="78" y="519"/>
                </a:cxn>
                <a:cxn ang="0">
                  <a:pos x="118" y="537"/>
                </a:cxn>
                <a:cxn ang="0">
                  <a:pos x="159" y="546"/>
                </a:cxn>
              </a:cxnLst>
              <a:rect l="0" t="0" r="r" b="b"/>
              <a:pathLst>
                <a:path w="632" h="546">
                  <a:moveTo>
                    <a:pt x="173" y="546"/>
                  </a:moveTo>
                  <a:lnTo>
                    <a:pt x="173" y="546"/>
                  </a:lnTo>
                  <a:lnTo>
                    <a:pt x="192" y="545"/>
                  </a:lnTo>
                  <a:lnTo>
                    <a:pt x="212" y="542"/>
                  </a:lnTo>
                  <a:lnTo>
                    <a:pt x="231" y="536"/>
                  </a:lnTo>
                  <a:lnTo>
                    <a:pt x="248" y="528"/>
                  </a:lnTo>
                  <a:lnTo>
                    <a:pt x="267" y="519"/>
                  </a:lnTo>
                  <a:lnTo>
                    <a:pt x="284" y="506"/>
                  </a:lnTo>
                  <a:lnTo>
                    <a:pt x="299" y="493"/>
                  </a:lnTo>
                  <a:lnTo>
                    <a:pt x="314" y="476"/>
                  </a:lnTo>
                  <a:lnTo>
                    <a:pt x="314" y="476"/>
                  </a:lnTo>
                  <a:lnTo>
                    <a:pt x="330" y="456"/>
                  </a:lnTo>
                  <a:lnTo>
                    <a:pt x="344" y="436"/>
                  </a:lnTo>
                  <a:lnTo>
                    <a:pt x="374" y="396"/>
                  </a:lnTo>
                  <a:lnTo>
                    <a:pt x="374" y="396"/>
                  </a:lnTo>
                  <a:lnTo>
                    <a:pt x="398" y="363"/>
                  </a:lnTo>
                  <a:lnTo>
                    <a:pt x="398" y="363"/>
                  </a:lnTo>
                  <a:lnTo>
                    <a:pt x="412" y="342"/>
                  </a:lnTo>
                  <a:lnTo>
                    <a:pt x="412" y="342"/>
                  </a:lnTo>
                  <a:lnTo>
                    <a:pt x="432" y="315"/>
                  </a:lnTo>
                  <a:lnTo>
                    <a:pt x="442" y="302"/>
                  </a:lnTo>
                  <a:lnTo>
                    <a:pt x="454" y="289"/>
                  </a:lnTo>
                  <a:lnTo>
                    <a:pt x="454" y="289"/>
                  </a:lnTo>
                  <a:lnTo>
                    <a:pt x="464" y="278"/>
                  </a:lnTo>
                  <a:lnTo>
                    <a:pt x="472" y="268"/>
                  </a:lnTo>
                  <a:lnTo>
                    <a:pt x="472" y="268"/>
                  </a:lnTo>
                  <a:lnTo>
                    <a:pt x="477" y="260"/>
                  </a:lnTo>
                  <a:lnTo>
                    <a:pt x="483" y="249"/>
                  </a:lnTo>
                  <a:lnTo>
                    <a:pt x="483" y="249"/>
                  </a:lnTo>
                  <a:lnTo>
                    <a:pt x="489" y="236"/>
                  </a:lnTo>
                  <a:lnTo>
                    <a:pt x="489" y="236"/>
                  </a:lnTo>
                  <a:lnTo>
                    <a:pt x="505" y="219"/>
                  </a:lnTo>
                  <a:lnTo>
                    <a:pt x="521" y="198"/>
                  </a:lnTo>
                  <a:lnTo>
                    <a:pt x="521" y="198"/>
                  </a:lnTo>
                  <a:lnTo>
                    <a:pt x="541" y="170"/>
                  </a:lnTo>
                  <a:lnTo>
                    <a:pt x="564" y="142"/>
                  </a:lnTo>
                  <a:lnTo>
                    <a:pt x="569" y="136"/>
                  </a:lnTo>
                  <a:lnTo>
                    <a:pt x="569" y="136"/>
                  </a:lnTo>
                  <a:lnTo>
                    <a:pt x="581" y="123"/>
                  </a:lnTo>
                  <a:lnTo>
                    <a:pt x="582" y="120"/>
                  </a:lnTo>
                  <a:lnTo>
                    <a:pt x="582" y="120"/>
                  </a:lnTo>
                  <a:lnTo>
                    <a:pt x="599" y="99"/>
                  </a:lnTo>
                  <a:lnTo>
                    <a:pt x="607" y="89"/>
                  </a:lnTo>
                  <a:lnTo>
                    <a:pt x="615" y="78"/>
                  </a:lnTo>
                  <a:lnTo>
                    <a:pt x="620" y="66"/>
                  </a:lnTo>
                  <a:lnTo>
                    <a:pt x="625" y="53"/>
                  </a:lnTo>
                  <a:lnTo>
                    <a:pt x="629" y="40"/>
                  </a:lnTo>
                  <a:lnTo>
                    <a:pt x="632" y="26"/>
                  </a:lnTo>
                  <a:lnTo>
                    <a:pt x="632" y="26"/>
                  </a:lnTo>
                  <a:lnTo>
                    <a:pt x="632" y="21"/>
                  </a:lnTo>
                  <a:lnTo>
                    <a:pt x="630" y="15"/>
                  </a:lnTo>
                  <a:lnTo>
                    <a:pt x="629" y="11"/>
                  </a:lnTo>
                  <a:lnTo>
                    <a:pt x="626" y="7"/>
                  </a:lnTo>
                  <a:lnTo>
                    <a:pt x="626" y="7"/>
                  </a:lnTo>
                  <a:lnTo>
                    <a:pt x="623" y="5"/>
                  </a:lnTo>
                  <a:lnTo>
                    <a:pt x="617" y="2"/>
                  </a:lnTo>
                  <a:lnTo>
                    <a:pt x="613" y="1"/>
                  </a:lnTo>
                  <a:lnTo>
                    <a:pt x="608" y="0"/>
                  </a:lnTo>
                  <a:lnTo>
                    <a:pt x="608" y="0"/>
                  </a:lnTo>
                  <a:lnTo>
                    <a:pt x="599" y="2"/>
                  </a:lnTo>
                  <a:lnTo>
                    <a:pt x="595" y="4"/>
                  </a:lnTo>
                  <a:lnTo>
                    <a:pt x="591" y="6"/>
                  </a:lnTo>
                  <a:lnTo>
                    <a:pt x="587" y="10"/>
                  </a:lnTo>
                  <a:lnTo>
                    <a:pt x="585" y="14"/>
                  </a:lnTo>
                  <a:lnTo>
                    <a:pt x="582" y="18"/>
                  </a:lnTo>
                  <a:lnTo>
                    <a:pt x="582" y="23"/>
                  </a:lnTo>
                  <a:lnTo>
                    <a:pt x="582" y="23"/>
                  </a:lnTo>
                  <a:lnTo>
                    <a:pt x="579" y="35"/>
                  </a:lnTo>
                  <a:lnTo>
                    <a:pt x="575" y="47"/>
                  </a:lnTo>
                  <a:lnTo>
                    <a:pt x="570" y="57"/>
                  </a:lnTo>
                  <a:lnTo>
                    <a:pt x="564" y="68"/>
                  </a:lnTo>
                  <a:lnTo>
                    <a:pt x="548" y="86"/>
                  </a:lnTo>
                  <a:lnTo>
                    <a:pt x="531" y="104"/>
                  </a:lnTo>
                  <a:lnTo>
                    <a:pt x="531" y="104"/>
                  </a:lnTo>
                  <a:lnTo>
                    <a:pt x="518" y="117"/>
                  </a:lnTo>
                  <a:lnTo>
                    <a:pt x="518" y="117"/>
                  </a:lnTo>
                  <a:lnTo>
                    <a:pt x="502" y="138"/>
                  </a:lnTo>
                  <a:lnTo>
                    <a:pt x="488" y="159"/>
                  </a:lnTo>
                  <a:lnTo>
                    <a:pt x="488" y="159"/>
                  </a:lnTo>
                  <a:lnTo>
                    <a:pt x="471" y="181"/>
                  </a:lnTo>
                  <a:lnTo>
                    <a:pt x="463" y="192"/>
                  </a:lnTo>
                  <a:lnTo>
                    <a:pt x="454" y="201"/>
                  </a:lnTo>
                  <a:lnTo>
                    <a:pt x="454" y="201"/>
                  </a:lnTo>
                  <a:lnTo>
                    <a:pt x="446" y="210"/>
                  </a:lnTo>
                  <a:lnTo>
                    <a:pt x="439" y="218"/>
                  </a:lnTo>
                  <a:lnTo>
                    <a:pt x="426" y="236"/>
                  </a:lnTo>
                  <a:lnTo>
                    <a:pt x="426" y="236"/>
                  </a:lnTo>
                  <a:lnTo>
                    <a:pt x="415" y="255"/>
                  </a:lnTo>
                  <a:lnTo>
                    <a:pt x="408" y="262"/>
                  </a:lnTo>
                  <a:lnTo>
                    <a:pt x="401" y="270"/>
                  </a:lnTo>
                  <a:lnTo>
                    <a:pt x="401" y="270"/>
                  </a:lnTo>
                  <a:lnTo>
                    <a:pt x="388" y="286"/>
                  </a:lnTo>
                  <a:lnTo>
                    <a:pt x="375" y="302"/>
                  </a:lnTo>
                  <a:lnTo>
                    <a:pt x="353" y="336"/>
                  </a:lnTo>
                  <a:lnTo>
                    <a:pt x="353" y="336"/>
                  </a:lnTo>
                  <a:lnTo>
                    <a:pt x="339" y="358"/>
                  </a:lnTo>
                  <a:lnTo>
                    <a:pt x="324" y="378"/>
                  </a:lnTo>
                  <a:lnTo>
                    <a:pt x="324" y="378"/>
                  </a:lnTo>
                  <a:lnTo>
                    <a:pt x="316" y="389"/>
                  </a:lnTo>
                  <a:lnTo>
                    <a:pt x="310" y="401"/>
                  </a:lnTo>
                  <a:lnTo>
                    <a:pt x="310" y="401"/>
                  </a:lnTo>
                  <a:lnTo>
                    <a:pt x="301" y="417"/>
                  </a:lnTo>
                  <a:lnTo>
                    <a:pt x="301" y="417"/>
                  </a:lnTo>
                  <a:lnTo>
                    <a:pt x="296" y="425"/>
                  </a:lnTo>
                  <a:lnTo>
                    <a:pt x="289" y="433"/>
                  </a:lnTo>
                  <a:lnTo>
                    <a:pt x="275" y="447"/>
                  </a:lnTo>
                  <a:lnTo>
                    <a:pt x="275" y="447"/>
                  </a:lnTo>
                  <a:lnTo>
                    <a:pt x="260" y="461"/>
                  </a:lnTo>
                  <a:lnTo>
                    <a:pt x="260" y="461"/>
                  </a:lnTo>
                  <a:lnTo>
                    <a:pt x="252" y="469"/>
                  </a:lnTo>
                  <a:lnTo>
                    <a:pt x="243" y="477"/>
                  </a:lnTo>
                  <a:lnTo>
                    <a:pt x="233" y="484"/>
                  </a:lnTo>
                  <a:lnTo>
                    <a:pt x="222" y="487"/>
                  </a:lnTo>
                  <a:lnTo>
                    <a:pt x="212" y="493"/>
                  </a:lnTo>
                  <a:lnTo>
                    <a:pt x="200" y="495"/>
                  </a:lnTo>
                  <a:lnTo>
                    <a:pt x="190" y="497"/>
                  </a:lnTo>
                  <a:lnTo>
                    <a:pt x="178" y="498"/>
                  </a:lnTo>
                  <a:lnTo>
                    <a:pt x="178" y="498"/>
                  </a:lnTo>
                  <a:lnTo>
                    <a:pt x="162" y="497"/>
                  </a:lnTo>
                  <a:lnTo>
                    <a:pt x="146" y="493"/>
                  </a:lnTo>
                  <a:lnTo>
                    <a:pt x="131" y="487"/>
                  </a:lnTo>
                  <a:lnTo>
                    <a:pt x="116" y="480"/>
                  </a:lnTo>
                  <a:lnTo>
                    <a:pt x="116" y="480"/>
                  </a:lnTo>
                  <a:lnTo>
                    <a:pt x="107" y="474"/>
                  </a:lnTo>
                  <a:lnTo>
                    <a:pt x="107" y="474"/>
                  </a:lnTo>
                  <a:lnTo>
                    <a:pt x="95" y="467"/>
                  </a:lnTo>
                  <a:lnTo>
                    <a:pt x="85" y="460"/>
                  </a:lnTo>
                  <a:lnTo>
                    <a:pt x="76" y="451"/>
                  </a:lnTo>
                  <a:lnTo>
                    <a:pt x="67" y="439"/>
                  </a:lnTo>
                  <a:lnTo>
                    <a:pt x="67" y="439"/>
                  </a:lnTo>
                  <a:lnTo>
                    <a:pt x="64" y="433"/>
                  </a:lnTo>
                  <a:lnTo>
                    <a:pt x="61" y="425"/>
                  </a:lnTo>
                  <a:lnTo>
                    <a:pt x="57" y="408"/>
                  </a:lnTo>
                  <a:lnTo>
                    <a:pt x="57" y="408"/>
                  </a:lnTo>
                  <a:lnTo>
                    <a:pt x="56" y="397"/>
                  </a:lnTo>
                  <a:lnTo>
                    <a:pt x="56" y="397"/>
                  </a:lnTo>
                  <a:lnTo>
                    <a:pt x="52" y="384"/>
                  </a:lnTo>
                  <a:lnTo>
                    <a:pt x="51" y="371"/>
                  </a:lnTo>
                  <a:lnTo>
                    <a:pt x="50" y="345"/>
                  </a:lnTo>
                  <a:lnTo>
                    <a:pt x="50" y="317"/>
                  </a:lnTo>
                  <a:lnTo>
                    <a:pt x="51" y="290"/>
                  </a:lnTo>
                  <a:lnTo>
                    <a:pt x="51" y="290"/>
                  </a:lnTo>
                  <a:lnTo>
                    <a:pt x="52" y="251"/>
                  </a:lnTo>
                  <a:lnTo>
                    <a:pt x="52" y="251"/>
                  </a:lnTo>
                  <a:lnTo>
                    <a:pt x="52" y="245"/>
                  </a:lnTo>
                  <a:lnTo>
                    <a:pt x="51" y="240"/>
                  </a:lnTo>
                  <a:lnTo>
                    <a:pt x="48" y="236"/>
                  </a:lnTo>
                  <a:lnTo>
                    <a:pt x="46" y="232"/>
                  </a:lnTo>
                  <a:lnTo>
                    <a:pt x="46" y="232"/>
                  </a:lnTo>
                  <a:lnTo>
                    <a:pt x="42" y="230"/>
                  </a:lnTo>
                  <a:lnTo>
                    <a:pt x="38" y="227"/>
                  </a:lnTo>
                  <a:lnTo>
                    <a:pt x="33" y="226"/>
                  </a:lnTo>
                  <a:lnTo>
                    <a:pt x="27" y="226"/>
                  </a:lnTo>
                  <a:lnTo>
                    <a:pt x="27" y="226"/>
                  </a:lnTo>
                  <a:lnTo>
                    <a:pt x="22" y="226"/>
                  </a:lnTo>
                  <a:lnTo>
                    <a:pt x="18" y="227"/>
                  </a:lnTo>
                  <a:lnTo>
                    <a:pt x="14" y="230"/>
                  </a:lnTo>
                  <a:lnTo>
                    <a:pt x="10" y="232"/>
                  </a:lnTo>
                  <a:lnTo>
                    <a:pt x="6" y="235"/>
                  </a:lnTo>
                  <a:lnTo>
                    <a:pt x="4" y="239"/>
                  </a:lnTo>
                  <a:lnTo>
                    <a:pt x="3" y="244"/>
                  </a:lnTo>
                  <a:lnTo>
                    <a:pt x="3" y="251"/>
                  </a:lnTo>
                  <a:lnTo>
                    <a:pt x="3" y="251"/>
                  </a:lnTo>
                  <a:lnTo>
                    <a:pt x="1" y="286"/>
                  </a:lnTo>
                  <a:lnTo>
                    <a:pt x="1" y="286"/>
                  </a:lnTo>
                  <a:lnTo>
                    <a:pt x="0" y="316"/>
                  </a:lnTo>
                  <a:lnTo>
                    <a:pt x="0" y="346"/>
                  </a:lnTo>
                  <a:lnTo>
                    <a:pt x="3" y="378"/>
                  </a:lnTo>
                  <a:lnTo>
                    <a:pt x="4" y="393"/>
                  </a:lnTo>
                  <a:lnTo>
                    <a:pt x="6" y="409"/>
                  </a:lnTo>
                  <a:lnTo>
                    <a:pt x="9" y="423"/>
                  </a:lnTo>
                  <a:lnTo>
                    <a:pt x="14" y="438"/>
                  </a:lnTo>
                  <a:lnTo>
                    <a:pt x="20" y="452"/>
                  </a:lnTo>
                  <a:lnTo>
                    <a:pt x="26" y="465"/>
                  </a:lnTo>
                  <a:lnTo>
                    <a:pt x="34" y="478"/>
                  </a:lnTo>
                  <a:lnTo>
                    <a:pt x="43" y="490"/>
                  </a:lnTo>
                  <a:lnTo>
                    <a:pt x="54" y="501"/>
                  </a:lnTo>
                  <a:lnTo>
                    <a:pt x="65" y="511"/>
                  </a:lnTo>
                  <a:lnTo>
                    <a:pt x="65" y="511"/>
                  </a:lnTo>
                  <a:lnTo>
                    <a:pt x="78" y="519"/>
                  </a:lnTo>
                  <a:lnTo>
                    <a:pt x="91" y="527"/>
                  </a:lnTo>
                  <a:lnTo>
                    <a:pt x="105" y="532"/>
                  </a:lnTo>
                  <a:lnTo>
                    <a:pt x="118" y="537"/>
                  </a:lnTo>
                  <a:lnTo>
                    <a:pt x="132" y="541"/>
                  </a:lnTo>
                  <a:lnTo>
                    <a:pt x="145" y="544"/>
                  </a:lnTo>
                  <a:lnTo>
                    <a:pt x="159" y="546"/>
                  </a:lnTo>
                  <a:lnTo>
                    <a:pt x="173" y="546"/>
                  </a:lnTo>
                  <a:lnTo>
                    <a:pt x="173" y="54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849630" y="1235710"/>
            <a:ext cx="37839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1.</a:t>
            </a:r>
            <a:endParaRPr lang="en-US" altLang="zh-CN"/>
          </a:p>
        </p:txBody>
      </p:sp>
      <p:pic>
        <p:nvPicPr>
          <p:cNvPr id="15" name="图片 14" descr="YE8}TP6G2C(FCF%I8SI`[)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8090" y="1159510"/>
            <a:ext cx="3218815" cy="676910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5932805" y="1252220"/>
            <a:ext cx="14725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2.</a:t>
            </a:r>
            <a:endParaRPr lang="en-US" altLang="zh-CN"/>
          </a:p>
        </p:txBody>
      </p:sp>
      <p:pic>
        <p:nvPicPr>
          <p:cNvPr id="18" name="图片 17" descr="%DZ0]N)WNMQQE(6G_S4{18K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5230" y="1075690"/>
            <a:ext cx="3303270" cy="903605"/>
          </a:xfrm>
          <a:prstGeom prst="rect">
            <a:avLst/>
          </a:prstGeom>
        </p:spPr>
      </p:pic>
      <p:grpSp>
        <p:nvGrpSpPr>
          <p:cNvPr id="19" name="组合 18"/>
          <p:cNvGrpSpPr/>
          <p:nvPr/>
        </p:nvGrpSpPr>
        <p:grpSpPr>
          <a:xfrm>
            <a:off x="10041255" y="1233170"/>
            <a:ext cx="893445" cy="387985"/>
            <a:chOff x="2084388" y="1965325"/>
            <a:chExt cx="669925" cy="742950"/>
          </a:xfrm>
          <a:solidFill>
            <a:schemeClr val="tx1"/>
          </a:solidFill>
        </p:grpSpPr>
        <p:sp>
          <p:nvSpPr>
            <p:cNvPr id="20" name="Freeform 523"/>
            <p:cNvSpPr/>
            <p:nvPr/>
          </p:nvSpPr>
          <p:spPr bwMode="auto">
            <a:xfrm>
              <a:off x="2165351" y="2058988"/>
              <a:ext cx="85725" cy="117475"/>
            </a:xfrm>
            <a:custGeom>
              <a:avLst/>
              <a:gdLst/>
              <a:ahLst/>
              <a:cxnLst>
                <a:cxn ang="0">
                  <a:pos x="209" y="0"/>
                </a:cxn>
                <a:cxn ang="0">
                  <a:pos x="209" y="0"/>
                </a:cxn>
                <a:cxn ang="0">
                  <a:pos x="202" y="2"/>
                </a:cxn>
                <a:cxn ang="0">
                  <a:pos x="197" y="5"/>
                </a:cxn>
                <a:cxn ang="0">
                  <a:pos x="192" y="9"/>
                </a:cxn>
                <a:cxn ang="0">
                  <a:pos x="187" y="14"/>
                </a:cxn>
                <a:cxn ang="0">
                  <a:pos x="178" y="24"/>
                </a:cxn>
                <a:cxn ang="0">
                  <a:pos x="170" y="36"/>
                </a:cxn>
                <a:cxn ang="0">
                  <a:pos x="170" y="36"/>
                </a:cxn>
                <a:cxn ang="0">
                  <a:pos x="153" y="58"/>
                </a:cxn>
                <a:cxn ang="0">
                  <a:pos x="136" y="82"/>
                </a:cxn>
                <a:cxn ang="0">
                  <a:pos x="99" y="126"/>
                </a:cxn>
                <a:cxn ang="0">
                  <a:pos x="99" y="126"/>
                </a:cxn>
                <a:cxn ang="0">
                  <a:pos x="68" y="166"/>
                </a:cxn>
                <a:cxn ang="0">
                  <a:pos x="52" y="185"/>
                </a:cxn>
                <a:cxn ang="0">
                  <a:pos x="39" y="206"/>
                </a:cxn>
                <a:cxn ang="0">
                  <a:pos x="39" y="206"/>
                </a:cxn>
                <a:cxn ang="0">
                  <a:pos x="26" y="226"/>
                </a:cxn>
                <a:cxn ang="0">
                  <a:pos x="14" y="245"/>
                </a:cxn>
                <a:cxn ang="0">
                  <a:pos x="9" y="257"/>
                </a:cxn>
                <a:cxn ang="0">
                  <a:pos x="4" y="268"/>
                </a:cxn>
                <a:cxn ang="0">
                  <a:pos x="1" y="279"/>
                </a:cxn>
                <a:cxn ang="0">
                  <a:pos x="0" y="290"/>
                </a:cxn>
                <a:cxn ang="0">
                  <a:pos x="0" y="290"/>
                </a:cxn>
                <a:cxn ang="0">
                  <a:pos x="0" y="293"/>
                </a:cxn>
                <a:cxn ang="0">
                  <a:pos x="1" y="294"/>
                </a:cxn>
                <a:cxn ang="0">
                  <a:pos x="2" y="295"/>
                </a:cxn>
                <a:cxn ang="0">
                  <a:pos x="5" y="296"/>
                </a:cxn>
                <a:cxn ang="0">
                  <a:pos x="9" y="294"/>
                </a:cxn>
                <a:cxn ang="0">
                  <a:pos x="10" y="293"/>
                </a:cxn>
                <a:cxn ang="0">
                  <a:pos x="10" y="290"/>
                </a:cxn>
                <a:cxn ang="0">
                  <a:pos x="10" y="290"/>
                </a:cxn>
                <a:cxn ang="0">
                  <a:pos x="13" y="279"/>
                </a:cxn>
                <a:cxn ang="0">
                  <a:pos x="15" y="269"/>
                </a:cxn>
                <a:cxn ang="0">
                  <a:pos x="19" y="260"/>
                </a:cxn>
                <a:cxn ang="0">
                  <a:pos x="25" y="249"/>
                </a:cxn>
                <a:cxn ang="0">
                  <a:pos x="36" y="230"/>
                </a:cxn>
                <a:cxn ang="0">
                  <a:pos x="48" y="211"/>
                </a:cxn>
                <a:cxn ang="0">
                  <a:pos x="48" y="211"/>
                </a:cxn>
                <a:cxn ang="0">
                  <a:pos x="62" y="192"/>
                </a:cxn>
                <a:cxn ang="0">
                  <a:pos x="77" y="172"/>
                </a:cxn>
                <a:cxn ang="0">
                  <a:pos x="107" y="134"/>
                </a:cxn>
                <a:cxn ang="0">
                  <a:pos x="107" y="134"/>
                </a:cxn>
                <a:cxn ang="0">
                  <a:pos x="121" y="117"/>
                </a:cxn>
                <a:cxn ang="0">
                  <a:pos x="136" y="99"/>
                </a:cxn>
                <a:cxn ang="0">
                  <a:pos x="163" y="62"/>
                </a:cxn>
                <a:cxn ang="0">
                  <a:pos x="163" y="62"/>
                </a:cxn>
                <a:cxn ang="0">
                  <a:pos x="174" y="49"/>
                </a:cxn>
                <a:cxn ang="0">
                  <a:pos x="185" y="32"/>
                </a:cxn>
                <a:cxn ang="0">
                  <a:pos x="191" y="24"/>
                </a:cxn>
                <a:cxn ang="0">
                  <a:pos x="197" y="18"/>
                </a:cxn>
                <a:cxn ang="0">
                  <a:pos x="205" y="14"/>
                </a:cxn>
                <a:cxn ang="0">
                  <a:pos x="212" y="10"/>
                </a:cxn>
                <a:cxn ang="0">
                  <a:pos x="212" y="10"/>
                </a:cxn>
                <a:cxn ang="0">
                  <a:pos x="214" y="10"/>
                </a:cxn>
                <a:cxn ang="0">
                  <a:pos x="216" y="7"/>
                </a:cxn>
                <a:cxn ang="0">
                  <a:pos x="216" y="4"/>
                </a:cxn>
                <a:cxn ang="0">
                  <a:pos x="213" y="1"/>
                </a:cxn>
                <a:cxn ang="0">
                  <a:pos x="212" y="0"/>
                </a:cxn>
                <a:cxn ang="0">
                  <a:pos x="209" y="0"/>
                </a:cxn>
                <a:cxn ang="0">
                  <a:pos x="209" y="0"/>
                </a:cxn>
              </a:cxnLst>
              <a:rect l="0" t="0" r="r" b="b"/>
              <a:pathLst>
                <a:path w="216" h="296">
                  <a:moveTo>
                    <a:pt x="209" y="0"/>
                  </a:moveTo>
                  <a:lnTo>
                    <a:pt x="209" y="0"/>
                  </a:lnTo>
                  <a:lnTo>
                    <a:pt x="202" y="2"/>
                  </a:lnTo>
                  <a:lnTo>
                    <a:pt x="197" y="5"/>
                  </a:lnTo>
                  <a:lnTo>
                    <a:pt x="192" y="9"/>
                  </a:lnTo>
                  <a:lnTo>
                    <a:pt x="187" y="14"/>
                  </a:lnTo>
                  <a:lnTo>
                    <a:pt x="178" y="24"/>
                  </a:lnTo>
                  <a:lnTo>
                    <a:pt x="170" y="36"/>
                  </a:lnTo>
                  <a:lnTo>
                    <a:pt x="170" y="36"/>
                  </a:lnTo>
                  <a:lnTo>
                    <a:pt x="153" y="58"/>
                  </a:lnTo>
                  <a:lnTo>
                    <a:pt x="136" y="82"/>
                  </a:lnTo>
                  <a:lnTo>
                    <a:pt x="99" y="126"/>
                  </a:lnTo>
                  <a:lnTo>
                    <a:pt x="99" y="126"/>
                  </a:lnTo>
                  <a:lnTo>
                    <a:pt x="68" y="166"/>
                  </a:lnTo>
                  <a:lnTo>
                    <a:pt x="52" y="185"/>
                  </a:lnTo>
                  <a:lnTo>
                    <a:pt x="39" y="206"/>
                  </a:lnTo>
                  <a:lnTo>
                    <a:pt x="39" y="206"/>
                  </a:lnTo>
                  <a:lnTo>
                    <a:pt x="26" y="226"/>
                  </a:lnTo>
                  <a:lnTo>
                    <a:pt x="14" y="245"/>
                  </a:lnTo>
                  <a:lnTo>
                    <a:pt x="9" y="257"/>
                  </a:lnTo>
                  <a:lnTo>
                    <a:pt x="4" y="268"/>
                  </a:lnTo>
                  <a:lnTo>
                    <a:pt x="1" y="279"/>
                  </a:lnTo>
                  <a:lnTo>
                    <a:pt x="0" y="290"/>
                  </a:lnTo>
                  <a:lnTo>
                    <a:pt x="0" y="290"/>
                  </a:lnTo>
                  <a:lnTo>
                    <a:pt x="0" y="293"/>
                  </a:lnTo>
                  <a:lnTo>
                    <a:pt x="1" y="294"/>
                  </a:lnTo>
                  <a:lnTo>
                    <a:pt x="2" y="295"/>
                  </a:lnTo>
                  <a:lnTo>
                    <a:pt x="5" y="296"/>
                  </a:lnTo>
                  <a:lnTo>
                    <a:pt x="9" y="294"/>
                  </a:lnTo>
                  <a:lnTo>
                    <a:pt x="10" y="293"/>
                  </a:lnTo>
                  <a:lnTo>
                    <a:pt x="10" y="290"/>
                  </a:lnTo>
                  <a:lnTo>
                    <a:pt x="10" y="290"/>
                  </a:lnTo>
                  <a:lnTo>
                    <a:pt x="13" y="279"/>
                  </a:lnTo>
                  <a:lnTo>
                    <a:pt x="15" y="269"/>
                  </a:lnTo>
                  <a:lnTo>
                    <a:pt x="19" y="260"/>
                  </a:lnTo>
                  <a:lnTo>
                    <a:pt x="25" y="249"/>
                  </a:lnTo>
                  <a:lnTo>
                    <a:pt x="36" y="230"/>
                  </a:lnTo>
                  <a:lnTo>
                    <a:pt x="48" y="211"/>
                  </a:lnTo>
                  <a:lnTo>
                    <a:pt x="48" y="211"/>
                  </a:lnTo>
                  <a:lnTo>
                    <a:pt x="62" y="192"/>
                  </a:lnTo>
                  <a:lnTo>
                    <a:pt x="77" y="172"/>
                  </a:lnTo>
                  <a:lnTo>
                    <a:pt x="107" y="134"/>
                  </a:lnTo>
                  <a:lnTo>
                    <a:pt x="107" y="134"/>
                  </a:lnTo>
                  <a:lnTo>
                    <a:pt x="121" y="117"/>
                  </a:lnTo>
                  <a:lnTo>
                    <a:pt x="136" y="99"/>
                  </a:lnTo>
                  <a:lnTo>
                    <a:pt x="163" y="62"/>
                  </a:lnTo>
                  <a:lnTo>
                    <a:pt x="163" y="62"/>
                  </a:lnTo>
                  <a:lnTo>
                    <a:pt x="174" y="49"/>
                  </a:lnTo>
                  <a:lnTo>
                    <a:pt x="185" y="32"/>
                  </a:lnTo>
                  <a:lnTo>
                    <a:pt x="191" y="24"/>
                  </a:lnTo>
                  <a:lnTo>
                    <a:pt x="197" y="18"/>
                  </a:lnTo>
                  <a:lnTo>
                    <a:pt x="205" y="14"/>
                  </a:lnTo>
                  <a:lnTo>
                    <a:pt x="212" y="10"/>
                  </a:lnTo>
                  <a:lnTo>
                    <a:pt x="212" y="10"/>
                  </a:lnTo>
                  <a:lnTo>
                    <a:pt x="214" y="10"/>
                  </a:lnTo>
                  <a:lnTo>
                    <a:pt x="216" y="7"/>
                  </a:lnTo>
                  <a:lnTo>
                    <a:pt x="216" y="4"/>
                  </a:lnTo>
                  <a:lnTo>
                    <a:pt x="213" y="1"/>
                  </a:lnTo>
                  <a:lnTo>
                    <a:pt x="212" y="0"/>
                  </a:lnTo>
                  <a:lnTo>
                    <a:pt x="209" y="0"/>
                  </a:lnTo>
                  <a:lnTo>
                    <a:pt x="209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21" name="Freeform 524"/>
            <p:cNvSpPr/>
            <p:nvPr/>
          </p:nvSpPr>
          <p:spPr bwMode="auto">
            <a:xfrm>
              <a:off x="2173288" y="2065338"/>
              <a:ext cx="122238" cy="155575"/>
            </a:xfrm>
            <a:custGeom>
              <a:avLst/>
              <a:gdLst/>
              <a:ahLst/>
              <a:cxnLst>
                <a:cxn ang="0">
                  <a:pos x="300" y="1"/>
                </a:cxn>
                <a:cxn ang="0">
                  <a:pos x="300" y="1"/>
                </a:cxn>
                <a:cxn ang="0">
                  <a:pos x="289" y="6"/>
                </a:cxn>
                <a:cxn ang="0">
                  <a:pos x="280" y="14"/>
                </a:cxn>
                <a:cxn ang="0">
                  <a:pos x="271" y="23"/>
                </a:cxn>
                <a:cxn ang="0">
                  <a:pos x="262" y="33"/>
                </a:cxn>
                <a:cxn ang="0">
                  <a:pos x="245" y="52"/>
                </a:cxn>
                <a:cxn ang="0">
                  <a:pos x="229" y="72"/>
                </a:cxn>
                <a:cxn ang="0">
                  <a:pos x="229" y="72"/>
                </a:cxn>
                <a:cxn ang="0">
                  <a:pos x="208" y="95"/>
                </a:cxn>
                <a:cxn ang="0">
                  <a:pos x="188" y="119"/>
                </a:cxn>
                <a:cxn ang="0">
                  <a:pos x="170" y="145"/>
                </a:cxn>
                <a:cxn ang="0">
                  <a:pos x="153" y="171"/>
                </a:cxn>
                <a:cxn ang="0">
                  <a:pos x="153" y="171"/>
                </a:cxn>
                <a:cxn ang="0">
                  <a:pos x="113" y="230"/>
                </a:cxn>
                <a:cxn ang="0">
                  <a:pos x="92" y="260"/>
                </a:cxn>
                <a:cxn ang="0">
                  <a:pos x="69" y="289"/>
                </a:cxn>
                <a:cxn ang="0">
                  <a:pos x="69" y="289"/>
                </a:cxn>
                <a:cxn ang="0">
                  <a:pos x="52" y="312"/>
                </a:cxn>
                <a:cxn ang="0">
                  <a:pos x="35" y="336"/>
                </a:cxn>
                <a:cxn ang="0">
                  <a:pos x="1" y="383"/>
                </a:cxn>
                <a:cxn ang="0">
                  <a:pos x="1" y="383"/>
                </a:cxn>
                <a:cxn ang="0">
                  <a:pos x="0" y="386"/>
                </a:cxn>
                <a:cxn ang="0">
                  <a:pos x="0" y="388"/>
                </a:cxn>
                <a:cxn ang="0">
                  <a:pos x="1" y="390"/>
                </a:cxn>
                <a:cxn ang="0">
                  <a:pos x="3" y="391"/>
                </a:cxn>
                <a:cxn ang="0">
                  <a:pos x="7" y="392"/>
                </a:cxn>
                <a:cxn ang="0">
                  <a:pos x="9" y="391"/>
                </a:cxn>
                <a:cxn ang="0">
                  <a:pos x="10" y="390"/>
                </a:cxn>
                <a:cxn ang="0">
                  <a:pos x="10" y="390"/>
                </a:cxn>
                <a:cxn ang="0">
                  <a:pos x="44" y="343"/>
                </a:cxn>
                <a:cxn ang="0">
                  <a:pos x="60" y="320"/>
                </a:cxn>
                <a:cxn ang="0">
                  <a:pos x="77" y="297"/>
                </a:cxn>
                <a:cxn ang="0">
                  <a:pos x="77" y="297"/>
                </a:cxn>
                <a:cxn ang="0">
                  <a:pos x="113" y="251"/>
                </a:cxn>
                <a:cxn ang="0">
                  <a:pos x="130" y="226"/>
                </a:cxn>
                <a:cxn ang="0">
                  <a:pos x="145" y="203"/>
                </a:cxn>
                <a:cxn ang="0">
                  <a:pos x="145" y="203"/>
                </a:cxn>
                <a:cxn ang="0">
                  <a:pos x="164" y="174"/>
                </a:cxn>
                <a:cxn ang="0">
                  <a:pos x="183" y="146"/>
                </a:cxn>
                <a:cxn ang="0">
                  <a:pos x="203" y="120"/>
                </a:cxn>
                <a:cxn ang="0">
                  <a:pos x="224" y="94"/>
                </a:cxn>
                <a:cxn ang="0">
                  <a:pos x="224" y="94"/>
                </a:cxn>
                <a:cxn ang="0">
                  <a:pos x="243" y="72"/>
                </a:cxn>
                <a:cxn ang="0">
                  <a:pos x="263" y="51"/>
                </a:cxn>
                <a:cxn ang="0">
                  <a:pos x="263" y="51"/>
                </a:cxn>
                <a:cxn ang="0">
                  <a:pos x="283" y="29"/>
                </a:cxn>
                <a:cxn ang="0">
                  <a:pos x="293" y="18"/>
                </a:cxn>
                <a:cxn ang="0">
                  <a:pos x="300" y="14"/>
                </a:cxn>
                <a:cxn ang="0">
                  <a:pos x="306" y="10"/>
                </a:cxn>
                <a:cxn ang="0">
                  <a:pos x="306" y="10"/>
                </a:cxn>
                <a:cxn ang="0">
                  <a:pos x="307" y="9"/>
                </a:cxn>
                <a:cxn ang="0">
                  <a:pos x="309" y="8"/>
                </a:cxn>
                <a:cxn ang="0">
                  <a:pos x="309" y="5"/>
                </a:cxn>
                <a:cxn ang="0">
                  <a:pos x="307" y="4"/>
                </a:cxn>
                <a:cxn ang="0">
                  <a:pos x="305" y="1"/>
                </a:cxn>
                <a:cxn ang="0">
                  <a:pos x="302" y="0"/>
                </a:cxn>
                <a:cxn ang="0">
                  <a:pos x="300" y="1"/>
                </a:cxn>
                <a:cxn ang="0">
                  <a:pos x="300" y="1"/>
                </a:cxn>
              </a:cxnLst>
              <a:rect l="0" t="0" r="r" b="b"/>
              <a:pathLst>
                <a:path w="309" h="392">
                  <a:moveTo>
                    <a:pt x="300" y="1"/>
                  </a:moveTo>
                  <a:lnTo>
                    <a:pt x="300" y="1"/>
                  </a:lnTo>
                  <a:lnTo>
                    <a:pt x="289" y="6"/>
                  </a:lnTo>
                  <a:lnTo>
                    <a:pt x="280" y="14"/>
                  </a:lnTo>
                  <a:lnTo>
                    <a:pt x="271" y="23"/>
                  </a:lnTo>
                  <a:lnTo>
                    <a:pt x="262" y="33"/>
                  </a:lnTo>
                  <a:lnTo>
                    <a:pt x="245" y="52"/>
                  </a:lnTo>
                  <a:lnTo>
                    <a:pt x="229" y="72"/>
                  </a:lnTo>
                  <a:lnTo>
                    <a:pt x="229" y="72"/>
                  </a:lnTo>
                  <a:lnTo>
                    <a:pt x="208" y="95"/>
                  </a:lnTo>
                  <a:lnTo>
                    <a:pt x="188" y="119"/>
                  </a:lnTo>
                  <a:lnTo>
                    <a:pt x="170" y="145"/>
                  </a:lnTo>
                  <a:lnTo>
                    <a:pt x="153" y="171"/>
                  </a:lnTo>
                  <a:lnTo>
                    <a:pt x="153" y="171"/>
                  </a:lnTo>
                  <a:lnTo>
                    <a:pt x="113" y="230"/>
                  </a:lnTo>
                  <a:lnTo>
                    <a:pt x="92" y="260"/>
                  </a:lnTo>
                  <a:lnTo>
                    <a:pt x="69" y="289"/>
                  </a:lnTo>
                  <a:lnTo>
                    <a:pt x="69" y="289"/>
                  </a:lnTo>
                  <a:lnTo>
                    <a:pt x="52" y="312"/>
                  </a:lnTo>
                  <a:lnTo>
                    <a:pt x="35" y="336"/>
                  </a:lnTo>
                  <a:lnTo>
                    <a:pt x="1" y="383"/>
                  </a:lnTo>
                  <a:lnTo>
                    <a:pt x="1" y="383"/>
                  </a:lnTo>
                  <a:lnTo>
                    <a:pt x="0" y="386"/>
                  </a:lnTo>
                  <a:lnTo>
                    <a:pt x="0" y="388"/>
                  </a:lnTo>
                  <a:lnTo>
                    <a:pt x="1" y="390"/>
                  </a:lnTo>
                  <a:lnTo>
                    <a:pt x="3" y="391"/>
                  </a:lnTo>
                  <a:lnTo>
                    <a:pt x="7" y="392"/>
                  </a:lnTo>
                  <a:lnTo>
                    <a:pt x="9" y="391"/>
                  </a:lnTo>
                  <a:lnTo>
                    <a:pt x="10" y="390"/>
                  </a:lnTo>
                  <a:lnTo>
                    <a:pt x="10" y="390"/>
                  </a:lnTo>
                  <a:lnTo>
                    <a:pt x="44" y="343"/>
                  </a:lnTo>
                  <a:lnTo>
                    <a:pt x="60" y="320"/>
                  </a:lnTo>
                  <a:lnTo>
                    <a:pt x="77" y="297"/>
                  </a:lnTo>
                  <a:lnTo>
                    <a:pt x="77" y="297"/>
                  </a:lnTo>
                  <a:lnTo>
                    <a:pt x="113" y="251"/>
                  </a:lnTo>
                  <a:lnTo>
                    <a:pt x="130" y="226"/>
                  </a:lnTo>
                  <a:lnTo>
                    <a:pt x="145" y="203"/>
                  </a:lnTo>
                  <a:lnTo>
                    <a:pt x="145" y="203"/>
                  </a:lnTo>
                  <a:lnTo>
                    <a:pt x="164" y="174"/>
                  </a:lnTo>
                  <a:lnTo>
                    <a:pt x="183" y="146"/>
                  </a:lnTo>
                  <a:lnTo>
                    <a:pt x="203" y="120"/>
                  </a:lnTo>
                  <a:lnTo>
                    <a:pt x="224" y="94"/>
                  </a:lnTo>
                  <a:lnTo>
                    <a:pt x="224" y="94"/>
                  </a:lnTo>
                  <a:lnTo>
                    <a:pt x="243" y="72"/>
                  </a:lnTo>
                  <a:lnTo>
                    <a:pt x="263" y="51"/>
                  </a:lnTo>
                  <a:lnTo>
                    <a:pt x="263" y="51"/>
                  </a:lnTo>
                  <a:lnTo>
                    <a:pt x="283" y="29"/>
                  </a:lnTo>
                  <a:lnTo>
                    <a:pt x="293" y="18"/>
                  </a:lnTo>
                  <a:lnTo>
                    <a:pt x="300" y="14"/>
                  </a:lnTo>
                  <a:lnTo>
                    <a:pt x="306" y="10"/>
                  </a:lnTo>
                  <a:lnTo>
                    <a:pt x="306" y="10"/>
                  </a:lnTo>
                  <a:lnTo>
                    <a:pt x="307" y="9"/>
                  </a:lnTo>
                  <a:lnTo>
                    <a:pt x="309" y="8"/>
                  </a:lnTo>
                  <a:lnTo>
                    <a:pt x="309" y="5"/>
                  </a:lnTo>
                  <a:lnTo>
                    <a:pt x="307" y="4"/>
                  </a:lnTo>
                  <a:lnTo>
                    <a:pt x="305" y="1"/>
                  </a:lnTo>
                  <a:lnTo>
                    <a:pt x="302" y="0"/>
                  </a:lnTo>
                  <a:lnTo>
                    <a:pt x="300" y="1"/>
                  </a:lnTo>
                  <a:lnTo>
                    <a:pt x="300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27" name="Freeform 525"/>
            <p:cNvSpPr/>
            <p:nvPr/>
          </p:nvSpPr>
          <p:spPr bwMode="auto">
            <a:xfrm>
              <a:off x="2217738" y="2063750"/>
              <a:ext cx="133350" cy="182563"/>
            </a:xfrm>
            <a:custGeom>
              <a:avLst/>
              <a:gdLst/>
              <a:ahLst/>
              <a:cxnLst>
                <a:cxn ang="0">
                  <a:pos x="325" y="3"/>
                </a:cxn>
                <a:cxn ang="0">
                  <a:pos x="251" y="78"/>
                </a:cxn>
                <a:cxn ang="0">
                  <a:pos x="229" y="105"/>
                </a:cxn>
                <a:cxn ang="0">
                  <a:pos x="192" y="158"/>
                </a:cxn>
                <a:cxn ang="0">
                  <a:pos x="160" y="213"/>
                </a:cxn>
                <a:cxn ang="0">
                  <a:pos x="139" y="243"/>
                </a:cxn>
                <a:cxn ang="0">
                  <a:pos x="92" y="301"/>
                </a:cxn>
                <a:cxn ang="0">
                  <a:pos x="71" y="331"/>
                </a:cxn>
                <a:cxn ang="0">
                  <a:pos x="55" y="362"/>
                </a:cxn>
                <a:cxn ang="0">
                  <a:pos x="37" y="391"/>
                </a:cxn>
                <a:cxn ang="0">
                  <a:pos x="29" y="405"/>
                </a:cxn>
                <a:cxn ang="0">
                  <a:pos x="17" y="429"/>
                </a:cxn>
                <a:cxn ang="0">
                  <a:pos x="8" y="442"/>
                </a:cxn>
                <a:cxn ang="0">
                  <a:pos x="3" y="446"/>
                </a:cxn>
                <a:cxn ang="0">
                  <a:pos x="0" y="450"/>
                </a:cxn>
                <a:cxn ang="0">
                  <a:pos x="4" y="456"/>
                </a:cxn>
                <a:cxn ang="0">
                  <a:pos x="8" y="456"/>
                </a:cxn>
                <a:cxn ang="0">
                  <a:pos x="13" y="452"/>
                </a:cxn>
                <a:cxn ang="0">
                  <a:pos x="25" y="435"/>
                </a:cxn>
                <a:cxn ang="0">
                  <a:pos x="41" y="408"/>
                </a:cxn>
                <a:cxn ang="0">
                  <a:pos x="56" y="382"/>
                </a:cxn>
                <a:cxn ang="0">
                  <a:pos x="88" y="330"/>
                </a:cxn>
                <a:cxn ang="0">
                  <a:pos x="100" y="313"/>
                </a:cxn>
                <a:cxn ang="0">
                  <a:pos x="137" y="268"/>
                </a:cxn>
                <a:cxn ang="0">
                  <a:pos x="149" y="252"/>
                </a:cxn>
                <a:cxn ang="0">
                  <a:pos x="187" y="190"/>
                </a:cxn>
                <a:cxn ang="0">
                  <a:pos x="226" y="128"/>
                </a:cxn>
                <a:cxn ang="0">
                  <a:pos x="238" y="111"/>
                </a:cxn>
                <a:cxn ang="0">
                  <a:pos x="276" y="67"/>
                </a:cxn>
                <a:cxn ang="0">
                  <a:pos x="332" y="10"/>
                </a:cxn>
                <a:cxn ang="0">
                  <a:pos x="334" y="8"/>
                </a:cxn>
                <a:cxn ang="0">
                  <a:pos x="332" y="3"/>
                </a:cxn>
                <a:cxn ang="0">
                  <a:pos x="327" y="1"/>
                </a:cxn>
                <a:cxn ang="0">
                  <a:pos x="325" y="3"/>
                </a:cxn>
              </a:cxnLst>
              <a:rect l="0" t="0" r="r" b="b"/>
              <a:pathLst>
                <a:path w="334" h="458">
                  <a:moveTo>
                    <a:pt x="325" y="3"/>
                  </a:moveTo>
                  <a:lnTo>
                    <a:pt x="325" y="3"/>
                  </a:lnTo>
                  <a:lnTo>
                    <a:pt x="275" y="52"/>
                  </a:lnTo>
                  <a:lnTo>
                    <a:pt x="251" y="78"/>
                  </a:lnTo>
                  <a:lnTo>
                    <a:pt x="229" y="105"/>
                  </a:lnTo>
                  <a:lnTo>
                    <a:pt x="229" y="105"/>
                  </a:lnTo>
                  <a:lnTo>
                    <a:pt x="209" y="131"/>
                  </a:lnTo>
                  <a:lnTo>
                    <a:pt x="192" y="158"/>
                  </a:lnTo>
                  <a:lnTo>
                    <a:pt x="160" y="213"/>
                  </a:lnTo>
                  <a:lnTo>
                    <a:pt x="160" y="213"/>
                  </a:lnTo>
                  <a:lnTo>
                    <a:pt x="151" y="229"/>
                  </a:lnTo>
                  <a:lnTo>
                    <a:pt x="139" y="243"/>
                  </a:lnTo>
                  <a:lnTo>
                    <a:pt x="115" y="272"/>
                  </a:lnTo>
                  <a:lnTo>
                    <a:pt x="92" y="301"/>
                  </a:lnTo>
                  <a:lnTo>
                    <a:pt x="81" y="316"/>
                  </a:lnTo>
                  <a:lnTo>
                    <a:pt x="71" y="331"/>
                  </a:lnTo>
                  <a:lnTo>
                    <a:pt x="71" y="331"/>
                  </a:lnTo>
                  <a:lnTo>
                    <a:pt x="55" y="362"/>
                  </a:lnTo>
                  <a:lnTo>
                    <a:pt x="46" y="377"/>
                  </a:lnTo>
                  <a:lnTo>
                    <a:pt x="37" y="391"/>
                  </a:lnTo>
                  <a:lnTo>
                    <a:pt x="37" y="391"/>
                  </a:lnTo>
                  <a:lnTo>
                    <a:pt x="29" y="405"/>
                  </a:lnTo>
                  <a:lnTo>
                    <a:pt x="21" y="421"/>
                  </a:lnTo>
                  <a:lnTo>
                    <a:pt x="17" y="429"/>
                  </a:lnTo>
                  <a:lnTo>
                    <a:pt x="13" y="435"/>
                  </a:lnTo>
                  <a:lnTo>
                    <a:pt x="8" y="442"/>
                  </a:lnTo>
                  <a:lnTo>
                    <a:pt x="3" y="446"/>
                  </a:lnTo>
                  <a:lnTo>
                    <a:pt x="3" y="446"/>
                  </a:lnTo>
                  <a:lnTo>
                    <a:pt x="0" y="449"/>
                  </a:lnTo>
                  <a:lnTo>
                    <a:pt x="0" y="450"/>
                  </a:lnTo>
                  <a:lnTo>
                    <a:pt x="0" y="454"/>
                  </a:lnTo>
                  <a:lnTo>
                    <a:pt x="4" y="456"/>
                  </a:lnTo>
                  <a:lnTo>
                    <a:pt x="5" y="458"/>
                  </a:lnTo>
                  <a:lnTo>
                    <a:pt x="8" y="456"/>
                  </a:lnTo>
                  <a:lnTo>
                    <a:pt x="8" y="456"/>
                  </a:lnTo>
                  <a:lnTo>
                    <a:pt x="13" y="452"/>
                  </a:lnTo>
                  <a:lnTo>
                    <a:pt x="18" y="447"/>
                  </a:lnTo>
                  <a:lnTo>
                    <a:pt x="25" y="435"/>
                  </a:lnTo>
                  <a:lnTo>
                    <a:pt x="25" y="435"/>
                  </a:lnTo>
                  <a:lnTo>
                    <a:pt x="41" y="408"/>
                  </a:lnTo>
                  <a:lnTo>
                    <a:pt x="56" y="382"/>
                  </a:lnTo>
                  <a:lnTo>
                    <a:pt x="56" y="382"/>
                  </a:lnTo>
                  <a:lnTo>
                    <a:pt x="77" y="347"/>
                  </a:lnTo>
                  <a:lnTo>
                    <a:pt x="88" y="330"/>
                  </a:lnTo>
                  <a:lnTo>
                    <a:pt x="100" y="313"/>
                  </a:lnTo>
                  <a:lnTo>
                    <a:pt x="100" y="313"/>
                  </a:lnTo>
                  <a:lnTo>
                    <a:pt x="124" y="282"/>
                  </a:lnTo>
                  <a:lnTo>
                    <a:pt x="137" y="268"/>
                  </a:lnTo>
                  <a:lnTo>
                    <a:pt x="149" y="252"/>
                  </a:lnTo>
                  <a:lnTo>
                    <a:pt x="149" y="252"/>
                  </a:lnTo>
                  <a:lnTo>
                    <a:pt x="169" y="221"/>
                  </a:lnTo>
                  <a:lnTo>
                    <a:pt x="187" y="190"/>
                  </a:lnTo>
                  <a:lnTo>
                    <a:pt x="207" y="158"/>
                  </a:lnTo>
                  <a:lnTo>
                    <a:pt x="226" y="128"/>
                  </a:lnTo>
                  <a:lnTo>
                    <a:pt x="226" y="128"/>
                  </a:lnTo>
                  <a:lnTo>
                    <a:pt x="238" y="111"/>
                  </a:lnTo>
                  <a:lnTo>
                    <a:pt x="250" y="95"/>
                  </a:lnTo>
                  <a:lnTo>
                    <a:pt x="276" y="67"/>
                  </a:lnTo>
                  <a:lnTo>
                    <a:pt x="305" y="38"/>
                  </a:lnTo>
                  <a:lnTo>
                    <a:pt x="332" y="10"/>
                  </a:lnTo>
                  <a:lnTo>
                    <a:pt x="332" y="10"/>
                  </a:lnTo>
                  <a:lnTo>
                    <a:pt x="334" y="8"/>
                  </a:lnTo>
                  <a:lnTo>
                    <a:pt x="334" y="7"/>
                  </a:lnTo>
                  <a:lnTo>
                    <a:pt x="332" y="3"/>
                  </a:lnTo>
                  <a:lnTo>
                    <a:pt x="328" y="0"/>
                  </a:lnTo>
                  <a:lnTo>
                    <a:pt x="327" y="1"/>
                  </a:lnTo>
                  <a:lnTo>
                    <a:pt x="325" y="3"/>
                  </a:lnTo>
                  <a:lnTo>
                    <a:pt x="325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28" name="Freeform 526"/>
            <p:cNvSpPr/>
            <p:nvPr/>
          </p:nvSpPr>
          <p:spPr bwMode="auto">
            <a:xfrm>
              <a:off x="2266951" y="2062163"/>
              <a:ext cx="141288" cy="188913"/>
            </a:xfrm>
            <a:custGeom>
              <a:avLst/>
              <a:gdLst/>
              <a:ahLst/>
              <a:cxnLst>
                <a:cxn ang="0">
                  <a:pos x="348" y="2"/>
                </a:cxn>
                <a:cxn ang="0">
                  <a:pos x="348" y="2"/>
                </a:cxn>
                <a:cxn ang="0">
                  <a:pos x="297" y="53"/>
                </a:cxn>
                <a:cxn ang="0">
                  <a:pos x="250" y="106"/>
                </a:cxn>
                <a:cxn ang="0">
                  <a:pos x="203" y="161"/>
                </a:cxn>
                <a:cxn ang="0">
                  <a:pos x="180" y="190"/>
                </a:cxn>
                <a:cxn ang="0">
                  <a:pos x="159" y="219"/>
                </a:cxn>
                <a:cxn ang="0">
                  <a:pos x="159" y="219"/>
                </a:cxn>
                <a:cxn ang="0">
                  <a:pos x="137" y="250"/>
                </a:cxn>
                <a:cxn ang="0">
                  <a:pos x="116" y="282"/>
                </a:cxn>
                <a:cxn ang="0">
                  <a:pos x="76" y="344"/>
                </a:cxn>
                <a:cxn ang="0">
                  <a:pos x="76" y="344"/>
                </a:cxn>
                <a:cxn ang="0">
                  <a:pos x="56" y="377"/>
                </a:cxn>
                <a:cxn ang="0">
                  <a:pos x="38" y="410"/>
                </a:cxn>
                <a:cxn ang="0">
                  <a:pos x="38" y="410"/>
                </a:cxn>
                <a:cxn ang="0">
                  <a:pos x="30" y="425"/>
                </a:cxn>
                <a:cxn ang="0">
                  <a:pos x="23" y="441"/>
                </a:cxn>
                <a:cxn ang="0">
                  <a:pos x="19" y="449"/>
                </a:cxn>
                <a:cxn ang="0">
                  <a:pos x="14" y="456"/>
                </a:cxn>
                <a:cxn ang="0">
                  <a:pos x="9" y="462"/>
                </a:cxn>
                <a:cxn ang="0">
                  <a:pos x="2" y="469"/>
                </a:cxn>
                <a:cxn ang="0">
                  <a:pos x="2" y="469"/>
                </a:cxn>
                <a:cxn ang="0">
                  <a:pos x="0" y="471"/>
                </a:cxn>
                <a:cxn ang="0">
                  <a:pos x="0" y="473"/>
                </a:cxn>
                <a:cxn ang="0">
                  <a:pos x="1" y="476"/>
                </a:cxn>
                <a:cxn ang="0">
                  <a:pos x="2" y="479"/>
                </a:cxn>
                <a:cxn ang="0">
                  <a:pos x="4" y="479"/>
                </a:cxn>
                <a:cxn ang="0">
                  <a:pos x="5" y="479"/>
                </a:cxn>
                <a:cxn ang="0">
                  <a:pos x="8" y="479"/>
                </a:cxn>
                <a:cxn ang="0">
                  <a:pos x="8" y="479"/>
                </a:cxn>
                <a:cxn ang="0">
                  <a:pos x="18" y="470"/>
                </a:cxn>
                <a:cxn ang="0">
                  <a:pos x="26" y="459"/>
                </a:cxn>
                <a:cxn ang="0">
                  <a:pos x="34" y="448"/>
                </a:cxn>
                <a:cxn ang="0">
                  <a:pos x="40" y="436"/>
                </a:cxn>
                <a:cxn ang="0">
                  <a:pos x="51" y="412"/>
                </a:cxn>
                <a:cxn ang="0">
                  <a:pos x="64" y="388"/>
                </a:cxn>
                <a:cxn ang="0">
                  <a:pos x="64" y="388"/>
                </a:cxn>
                <a:cxn ang="0">
                  <a:pos x="83" y="352"/>
                </a:cxn>
                <a:cxn ang="0">
                  <a:pos x="106" y="318"/>
                </a:cxn>
                <a:cxn ang="0">
                  <a:pos x="150" y="250"/>
                </a:cxn>
                <a:cxn ang="0">
                  <a:pos x="150" y="250"/>
                </a:cxn>
                <a:cxn ang="0">
                  <a:pos x="174" y="218"/>
                </a:cxn>
                <a:cxn ang="0">
                  <a:pos x="197" y="186"/>
                </a:cxn>
                <a:cxn ang="0">
                  <a:pos x="222" y="156"/>
                </a:cxn>
                <a:cxn ang="0">
                  <a:pos x="247" y="125"/>
                </a:cxn>
                <a:cxn ang="0">
                  <a:pos x="273" y="96"/>
                </a:cxn>
                <a:cxn ang="0">
                  <a:pos x="301" y="66"/>
                </a:cxn>
                <a:cxn ang="0">
                  <a:pos x="356" y="10"/>
                </a:cxn>
                <a:cxn ang="0">
                  <a:pos x="356" y="10"/>
                </a:cxn>
                <a:cxn ang="0">
                  <a:pos x="357" y="7"/>
                </a:cxn>
                <a:cxn ang="0">
                  <a:pos x="357" y="6"/>
                </a:cxn>
                <a:cxn ang="0">
                  <a:pos x="356" y="2"/>
                </a:cxn>
                <a:cxn ang="0">
                  <a:pos x="352" y="0"/>
                </a:cxn>
                <a:cxn ang="0">
                  <a:pos x="349" y="0"/>
                </a:cxn>
                <a:cxn ang="0">
                  <a:pos x="348" y="2"/>
                </a:cxn>
                <a:cxn ang="0">
                  <a:pos x="348" y="2"/>
                </a:cxn>
              </a:cxnLst>
              <a:rect l="0" t="0" r="r" b="b"/>
              <a:pathLst>
                <a:path w="357" h="479">
                  <a:moveTo>
                    <a:pt x="348" y="2"/>
                  </a:moveTo>
                  <a:lnTo>
                    <a:pt x="348" y="2"/>
                  </a:lnTo>
                  <a:lnTo>
                    <a:pt x="297" y="53"/>
                  </a:lnTo>
                  <a:lnTo>
                    <a:pt x="250" y="106"/>
                  </a:lnTo>
                  <a:lnTo>
                    <a:pt x="203" y="161"/>
                  </a:lnTo>
                  <a:lnTo>
                    <a:pt x="180" y="190"/>
                  </a:lnTo>
                  <a:lnTo>
                    <a:pt x="159" y="219"/>
                  </a:lnTo>
                  <a:lnTo>
                    <a:pt x="159" y="219"/>
                  </a:lnTo>
                  <a:lnTo>
                    <a:pt x="137" y="250"/>
                  </a:lnTo>
                  <a:lnTo>
                    <a:pt x="116" y="282"/>
                  </a:lnTo>
                  <a:lnTo>
                    <a:pt x="76" y="344"/>
                  </a:lnTo>
                  <a:lnTo>
                    <a:pt x="76" y="344"/>
                  </a:lnTo>
                  <a:lnTo>
                    <a:pt x="56" y="377"/>
                  </a:lnTo>
                  <a:lnTo>
                    <a:pt x="38" y="410"/>
                  </a:lnTo>
                  <a:lnTo>
                    <a:pt x="38" y="410"/>
                  </a:lnTo>
                  <a:lnTo>
                    <a:pt x="30" y="425"/>
                  </a:lnTo>
                  <a:lnTo>
                    <a:pt x="23" y="441"/>
                  </a:lnTo>
                  <a:lnTo>
                    <a:pt x="19" y="449"/>
                  </a:lnTo>
                  <a:lnTo>
                    <a:pt x="14" y="456"/>
                  </a:lnTo>
                  <a:lnTo>
                    <a:pt x="9" y="462"/>
                  </a:lnTo>
                  <a:lnTo>
                    <a:pt x="2" y="469"/>
                  </a:lnTo>
                  <a:lnTo>
                    <a:pt x="2" y="469"/>
                  </a:lnTo>
                  <a:lnTo>
                    <a:pt x="0" y="471"/>
                  </a:lnTo>
                  <a:lnTo>
                    <a:pt x="0" y="473"/>
                  </a:lnTo>
                  <a:lnTo>
                    <a:pt x="1" y="476"/>
                  </a:lnTo>
                  <a:lnTo>
                    <a:pt x="2" y="479"/>
                  </a:lnTo>
                  <a:lnTo>
                    <a:pt x="4" y="479"/>
                  </a:lnTo>
                  <a:lnTo>
                    <a:pt x="5" y="479"/>
                  </a:lnTo>
                  <a:lnTo>
                    <a:pt x="8" y="479"/>
                  </a:lnTo>
                  <a:lnTo>
                    <a:pt x="8" y="479"/>
                  </a:lnTo>
                  <a:lnTo>
                    <a:pt x="18" y="470"/>
                  </a:lnTo>
                  <a:lnTo>
                    <a:pt x="26" y="459"/>
                  </a:lnTo>
                  <a:lnTo>
                    <a:pt x="34" y="448"/>
                  </a:lnTo>
                  <a:lnTo>
                    <a:pt x="40" y="436"/>
                  </a:lnTo>
                  <a:lnTo>
                    <a:pt x="51" y="412"/>
                  </a:lnTo>
                  <a:lnTo>
                    <a:pt x="64" y="388"/>
                  </a:lnTo>
                  <a:lnTo>
                    <a:pt x="64" y="388"/>
                  </a:lnTo>
                  <a:lnTo>
                    <a:pt x="83" y="352"/>
                  </a:lnTo>
                  <a:lnTo>
                    <a:pt x="106" y="318"/>
                  </a:lnTo>
                  <a:lnTo>
                    <a:pt x="150" y="250"/>
                  </a:lnTo>
                  <a:lnTo>
                    <a:pt x="150" y="250"/>
                  </a:lnTo>
                  <a:lnTo>
                    <a:pt x="174" y="218"/>
                  </a:lnTo>
                  <a:lnTo>
                    <a:pt x="197" y="186"/>
                  </a:lnTo>
                  <a:lnTo>
                    <a:pt x="222" y="156"/>
                  </a:lnTo>
                  <a:lnTo>
                    <a:pt x="247" y="125"/>
                  </a:lnTo>
                  <a:lnTo>
                    <a:pt x="273" y="96"/>
                  </a:lnTo>
                  <a:lnTo>
                    <a:pt x="301" y="66"/>
                  </a:lnTo>
                  <a:lnTo>
                    <a:pt x="356" y="10"/>
                  </a:lnTo>
                  <a:lnTo>
                    <a:pt x="356" y="10"/>
                  </a:lnTo>
                  <a:lnTo>
                    <a:pt x="357" y="7"/>
                  </a:lnTo>
                  <a:lnTo>
                    <a:pt x="357" y="6"/>
                  </a:lnTo>
                  <a:lnTo>
                    <a:pt x="356" y="2"/>
                  </a:lnTo>
                  <a:lnTo>
                    <a:pt x="352" y="0"/>
                  </a:lnTo>
                  <a:lnTo>
                    <a:pt x="349" y="0"/>
                  </a:lnTo>
                  <a:lnTo>
                    <a:pt x="348" y="2"/>
                  </a:lnTo>
                  <a:lnTo>
                    <a:pt x="348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29" name="Freeform 527"/>
            <p:cNvSpPr/>
            <p:nvPr/>
          </p:nvSpPr>
          <p:spPr bwMode="auto">
            <a:xfrm>
              <a:off x="2327276" y="2062163"/>
              <a:ext cx="134938" cy="182563"/>
            </a:xfrm>
            <a:custGeom>
              <a:avLst/>
              <a:gdLst/>
              <a:ahLst/>
              <a:cxnLst>
                <a:cxn ang="0">
                  <a:pos x="332" y="3"/>
                </a:cxn>
                <a:cxn ang="0">
                  <a:pos x="332" y="3"/>
                </a:cxn>
                <a:cxn ang="0">
                  <a:pos x="321" y="16"/>
                </a:cxn>
                <a:cxn ang="0">
                  <a:pos x="310" y="29"/>
                </a:cxn>
                <a:cxn ang="0">
                  <a:pos x="298" y="42"/>
                </a:cxn>
                <a:cxn ang="0">
                  <a:pos x="286" y="55"/>
                </a:cxn>
                <a:cxn ang="0">
                  <a:pos x="286" y="55"/>
                </a:cxn>
                <a:cxn ang="0">
                  <a:pos x="261" y="87"/>
                </a:cxn>
                <a:cxn ang="0">
                  <a:pos x="236" y="118"/>
                </a:cxn>
                <a:cxn ang="0">
                  <a:pos x="236" y="118"/>
                </a:cxn>
                <a:cxn ang="0">
                  <a:pos x="176" y="190"/>
                </a:cxn>
                <a:cxn ang="0">
                  <a:pos x="117" y="262"/>
                </a:cxn>
                <a:cxn ang="0">
                  <a:pos x="117" y="262"/>
                </a:cxn>
                <a:cxn ang="0">
                  <a:pos x="94" y="293"/>
                </a:cxn>
                <a:cxn ang="0">
                  <a:pos x="71" y="326"/>
                </a:cxn>
                <a:cxn ang="0">
                  <a:pos x="52" y="360"/>
                </a:cxn>
                <a:cxn ang="0">
                  <a:pos x="32" y="394"/>
                </a:cxn>
                <a:cxn ang="0">
                  <a:pos x="32" y="394"/>
                </a:cxn>
                <a:cxn ang="0">
                  <a:pos x="18" y="420"/>
                </a:cxn>
                <a:cxn ang="0">
                  <a:pos x="5" y="446"/>
                </a:cxn>
                <a:cxn ang="0">
                  <a:pos x="5" y="446"/>
                </a:cxn>
                <a:cxn ang="0">
                  <a:pos x="0" y="461"/>
                </a:cxn>
                <a:cxn ang="0">
                  <a:pos x="0" y="461"/>
                </a:cxn>
                <a:cxn ang="0">
                  <a:pos x="13" y="461"/>
                </a:cxn>
                <a:cxn ang="0">
                  <a:pos x="13" y="461"/>
                </a:cxn>
                <a:cxn ang="0">
                  <a:pos x="17" y="450"/>
                </a:cxn>
                <a:cxn ang="0">
                  <a:pos x="17" y="450"/>
                </a:cxn>
                <a:cxn ang="0">
                  <a:pos x="26" y="429"/>
                </a:cxn>
                <a:cxn ang="0">
                  <a:pos x="35" y="410"/>
                </a:cxn>
                <a:cxn ang="0">
                  <a:pos x="57" y="371"/>
                </a:cxn>
                <a:cxn ang="0">
                  <a:pos x="82" y="331"/>
                </a:cxn>
                <a:cxn ang="0">
                  <a:pos x="107" y="295"/>
                </a:cxn>
                <a:cxn ang="0">
                  <a:pos x="107" y="295"/>
                </a:cxn>
                <a:cxn ang="0">
                  <a:pos x="122" y="274"/>
                </a:cxn>
                <a:cxn ang="0">
                  <a:pos x="137" y="253"/>
                </a:cxn>
                <a:cxn ang="0">
                  <a:pos x="170" y="214"/>
                </a:cxn>
                <a:cxn ang="0">
                  <a:pos x="238" y="135"/>
                </a:cxn>
                <a:cxn ang="0">
                  <a:pos x="238" y="135"/>
                </a:cxn>
                <a:cxn ang="0">
                  <a:pos x="264" y="102"/>
                </a:cxn>
                <a:cxn ang="0">
                  <a:pos x="290" y="70"/>
                </a:cxn>
                <a:cxn ang="0">
                  <a:pos x="290" y="70"/>
                </a:cxn>
                <a:cxn ang="0">
                  <a:pos x="303" y="54"/>
                </a:cxn>
                <a:cxn ang="0">
                  <a:pos x="316" y="40"/>
                </a:cxn>
                <a:cxn ang="0">
                  <a:pos x="329" y="24"/>
                </a:cxn>
                <a:cxn ang="0">
                  <a:pos x="341" y="8"/>
                </a:cxn>
                <a:cxn ang="0">
                  <a:pos x="341" y="8"/>
                </a:cxn>
                <a:cxn ang="0">
                  <a:pos x="342" y="6"/>
                </a:cxn>
                <a:cxn ang="0">
                  <a:pos x="342" y="4"/>
                </a:cxn>
                <a:cxn ang="0">
                  <a:pos x="341" y="2"/>
                </a:cxn>
                <a:cxn ang="0">
                  <a:pos x="340" y="0"/>
                </a:cxn>
                <a:cxn ang="0">
                  <a:pos x="336" y="0"/>
                </a:cxn>
                <a:cxn ang="0">
                  <a:pos x="333" y="0"/>
                </a:cxn>
                <a:cxn ang="0">
                  <a:pos x="332" y="3"/>
                </a:cxn>
                <a:cxn ang="0">
                  <a:pos x="332" y="3"/>
                </a:cxn>
              </a:cxnLst>
              <a:rect l="0" t="0" r="r" b="b"/>
              <a:pathLst>
                <a:path w="342" h="461">
                  <a:moveTo>
                    <a:pt x="332" y="3"/>
                  </a:moveTo>
                  <a:lnTo>
                    <a:pt x="332" y="3"/>
                  </a:lnTo>
                  <a:lnTo>
                    <a:pt x="321" y="16"/>
                  </a:lnTo>
                  <a:lnTo>
                    <a:pt x="310" y="29"/>
                  </a:lnTo>
                  <a:lnTo>
                    <a:pt x="298" y="42"/>
                  </a:lnTo>
                  <a:lnTo>
                    <a:pt x="286" y="55"/>
                  </a:lnTo>
                  <a:lnTo>
                    <a:pt x="286" y="55"/>
                  </a:lnTo>
                  <a:lnTo>
                    <a:pt x="261" y="87"/>
                  </a:lnTo>
                  <a:lnTo>
                    <a:pt x="236" y="118"/>
                  </a:lnTo>
                  <a:lnTo>
                    <a:pt x="236" y="118"/>
                  </a:lnTo>
                  <a:lnTo>
                    <a:pt x="176" y="190"/>
                  </a:lnTo>
                  <a:lnTo>
                    <a:pt x="117" y="262"/>
                  </a:lnTo>
                  <a:lnTo>
                    <a:pt x="117" y="262"/>
                  </a:lnTo>
                  <a:lnTo>
                    <a:pt x="94" y="293"/>
                  </a:lnTo>
                  <a:lnTo>
                    <a:pt x="71" y="326"/>
                  </a:lnTo>
                  <a:lnTo>
                    <a:pt x="52" y="360"/>
                  </a:lnTo>
                  <a:lnTo>
                    <a:pt x="32" y="394"/>
                  </a:lnTo>
                  <a:lnTo>
                    <a:pt x="32" y="394"/>
                  </a:lnTo>
                  <a:lnTo>
                    <a:pt x="18" y="420"/>
                  </a:lnTo>
                  <a:lnTo>
                    <a:pt x="5" y="446"/>
                  </a:lnTo>
                  <a:lnTo>
                    <a:pt x="5" y="446"/>
                  </a:lnTo>
                  <a:lnTo>
                    <a:pt x="0" y="461"/>
                  </a:lnTo>
                  <a:lnTo>
                    <a:pt x="0" y="461"/>
                  </a:lnTo>
                  <a:lnTo>
                    <a:pt x="13" y="461"/>
                  </a:lnTo>
                  <a:lnTo>
                    <a:pt x="13" y="461"/>
                  </a:lnTo>
                  <a:lnTo>
                    <a:pt x="17" y="450"/>
                  </a:lnTo>
                  <a:lnTo>
                    <a:pt x="17" y="450"/>
                  </a:lnTo>
                  <a:lnTo>
                    <a:pt x="26" y="429"/>
                  </a:lnTo>
                  <a:lnTo>
                    <a:pt x="35" y="410"/>
                  </a:lnTo>
                  <a:lnTo>
                    <a:pt x="57" y="371"/>
                  </a:lnTo>
                  <a:lnTo>
                    <a:pt x="82" y="331"/>
                  </a:lnTo>
                  <a:lnTo>
                    <a:pt x="107" y="295"/>
                  </a:lnTo>
                  <a:lnTo>
                    <a:pt x="107" y="295"/>
                  </a:lnTo>
                  <a:lnTo>
                    <a:pt x="122" y="274"/>
                  </a:lnTo>
                  <a:lnTo>
                    <a:pt x="137" y="253"/>
                  </a:lnTo>
                  <a:lnTo>
                    <a:pt x="170" y="214"/>
                  </a:lnTo>
                  <a:lnTo>
                    <a:pt x="238" y="135"/>
                  </a:lnTo>
                  <a:lnTo>
                    <a:pt x="238" y="135"/>
                  </a:lnTo>
                  <a:lnTo>
                    <a:pt x="264" y="102"/>
                  </a:lnTo>
                  <a:lnTo>
                    <a:pt x="290" y="70"/>
                  </a:lnTo>
                  <a:lnTo>
                    <a:pt x="290" y="70"/>
                  </a:lnTo>
                  <a:lnTo>
                    <a:pt x="303" y="54"/>
                  </a:lnTo>
                  <a:lnTo>
                    <a:pt x="316" y="40"/>
                  </a:lnTo>
                  <a:lnTo>
                    <a:pt x="329" y="24"/>
                  </a:lnTo>
                  <a:lnTo>
                    <a:pt x="341" y="8"/>
                  </a:lnTo>
                  <a:lnTo>
                    <a:pt x="341" y="8"/>
                  </a:lnTo>
                  <a:lnTo>
                    <a:pt x="342" y="6"/>
                  </a:lnTo>
                  <a:lnTo>
                    <a:pt x="342" y="4"/>
                  </a:lnTo>
                  <a:lnTo>
                    <a:pt x="341" y="2"/>
                  </a:lnTo>
                  <a:lnTo>
                    <a:pt x="340" y="0"/>
                  </a:lnTo>
                  <a:lnTo>
                    <a:pt x="336" y="0"/>
                  </a:lnTo>
                  <a:lnTo>
                    <a:pt x="333" y="0"/>
                  </a:lnTo>
                  <a:lnTo>
                    <a:pt x="332" y="3"/>
                  </a:lnTo>
                  <a:lnTo>
                    <a:pt x="332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30" name="Freeform 528"/>
            <p:cNvSpPr/>
            <p:nvPr/>
          </p:nvSpPr>
          <p:spPr bwMode="auto">
            <a:xfrm>
              <a:off x="2390776" y="2068513"/>
              <a:ext cx="111125" cy="169863"/>
            </a:xfrm>
            <a:custGeom>
              <a:avLst/>
              <a:gdLst/>
              <a:ahLst/>
              <a:cxnLst>
                <a:cxn ang="0">
                  <a:pos x="271" y="2"/>
                </a:cxn>
                <a:cxn ang="0">
                  <a:pos x="271" y="2"/>
                </a:cxn>
                <a:cxn ang="0">
                  <a:pos x="236" y="59"/>
                </a:cxn>
                <a:cxn ang="0">
                  <a:pos x="200" y="115"/>
                </a:cxn>
                <a:cxn ang="0">
                  <a:pos x="165" y="172"/>
                </a:cxn>
                <a:cxn ang="0">
                  <a:pos x="130" y="229"/>
                </a:cxn>
                <a:cxn ang="0">
                  <a:pos x="130" y="229"/>
                </a:cxn>
                <a:cxn ang="0">
                  <a:pos x="113" y="252"/>
                </a:cxn>
                <a:cxn ang="0">
                  <a:pos x="96" y="274"/>
                </a:cxn>
                <a:cxn ang="0">
                  <a:pos x="59" y="320"/>
                </a:cxn>
                <a:cxn ang="0">
                  <a:pos x="42" y="344"/>
                </a:cxn>
                <a:cxn ang="0">
                  <a:pos x="26" y="367"/>
                </a:cxn>
                <a:cxn ang="0">
                  <a:pos x="12" y="392"/>
                </a:cxn>
                <a:cxn ang="0">
                  <a:pos x="0" y="418"/>
                </a:cxn>
                <a:cxn ang="0">
                  <a:pos x="0" y="418"/>
                </a:cxn>
                <a:cxn ang="0">
                  <a:pos x="0" y="421"/>
                </a:cxn>
                <a:cxn ang="0">
                  <a:pos x="0" y="423"/>
                </a:cxn>
                <a:cxn ang="0">
                  <a:pos x="3" y="425"/>
                </a:cxn>
                <a:cxn ang="0">
                  <a:pos x="4" y="426"/>
                </a:cxn>
                <a:cxn ang="0">
                  <a:pos x="8" y="425"/>
                </a:cxn>
                <a:cxn ang="0">
                  <a:pos x="11" y="423"/>
                </a:cxn>
                <a:cxn ang="0">
                  <a:pos x="12" y="422"/>
                </a:cxn>
                <a:cxn ang="0">
                  <a:pos x="12" y="422"/>
                </a:cxn>
                <a:cxn ang="0">
                  <a:pos x="17" y="408"/>
                </a:cxn>
                <a:cxn ang="0">
                  <a:pos x="24" y="395"/>
                </a:cxn>
                <a:cxn ang="0">
                  <a:pos x="38" y="369"/>
                </a:cxn>
                <a:cxn ang="0">
                  <a:pos x="55" y="344"/>
                </a:cxn>
                <a:cxn ang="0">
                  <a:pos x="72" y="320"/>
                </a:cxn>
                <a:cxn ang="0">
                  <a:pos x="110" y="273"/>
                </a:cxn>
                <a:cxn ang="0">
                  <a:pos x="128" y="250"/>
                </a:cxn>
                <a:cxn ang="0">
                  <a:pos x="145" y="225"/>
                </a:cxn>
                <a:cxn ang="0">
                  <a:pos x="145" y="225"/>
                </a:cxn>
                <a:cxn ang="0">
                  <a:pos x="179" y="171"/>
                </a:cxn>
                <a:cxn ang="0">
                  <a:pos x="213" y="116"/>
                </a:cxn>
                <a:cxn ang="0">
                  <a:pos x="246" y="63"/>
                </a:cxn>
                <a:cxn ang="0">
                  <a:pos x="281" y="9"/>
                </a:cxn>
                <a:cxn ang="0">
                  <a:pos x="281" y="9"/>
                </a:cxn>
                <a:cxn ang="0">
                  <a:pos x="283" y="6"/>
                </a:cxn>
                <a:cxn ang="0">
                  <a:pos x="281" y="4"/>
                </a:cxn>
                <a:cxn ang="0">
                  <a:pos x="281" y="2"/>
                </a:cxn>
                <a:cxn ang="0">
                  <a:pos x="279" y="1"/>
                </a:cxn>
                <a:cxn ang="0">
                  <a:pos x="275" y="0"/>
                </a:cxn>
                <a:cxn ang="0">
                  <a:pos x="273" y="1"/>
                </a:cxn>
                <a:cxn ang="0">
                  <a:pos x="271" y="2"/>
                </a:cxn>
                <a:cxn ang="0">
                  <a:pos x="271" y="2"/>
                </a:cxn>
              </a:cxnLst>
              <a:rect l="0" t="0" r="r" b="b"/>
              <a:pathLst>
                <a:path w="283" h="426">
                  <a:moveTo>
                    <a:pt x="271" y="2"/>
                  </a:moveTo>
                  <a:lnTo>
                    <a:pt x="271" y="2"/>
                  </a:lnTo>
                  <a:lnTo>
                    <a:pt x="236" y="59"/>
                  </a:lnTo>
                  <a:lnTo>
                    <a:pt x="200" y="115"/>
                  </a:lnTo>
                  <a:lnTo>
                    <a:pt x="165" y="172"/>
                  </a:lnTo>
                  <a:lnTo>
                    <a:pt x="130" y="229"/>
                  </a:lnTo>
                  <a:lnTo>
                    <a:pt x="130" y="229"/>
                  </a:lnTo>
                  <a:lnTo>
                    <a:pt x="113" y="252"/>
                  </a:lnTo>
                  <a:lnTo>
                    <a:pt x="96" y="274"/>
                  </a:lnTo>
                  <a:lnTo>
                    <a:pt x="59" y="320"/>
                  </a:lnTo>
                  <a:lnTo>
                    <a:pt x="42" y="344"/>
                  </a:lnTo>
                  <a:lnTo>
                    <a:pt x="26" y="367"/>
                  </a:lnTo>
                  <a:lnTo>
                    <a:pt x="12" y="392"/>
                  </a:lnTo>
                  <a:lnTo>
                    <a:pt x="0" y="418"/>
                  </a:lnTo>
                  <a:lnTo>
                    <a:pt x="0" y="418"/>
                  </a:lnTo>
                  <a:lnTo>
                    <a:pt x="0" y="421"/>
                  </a:lnTo>
                  <a:lnTo>
                    <a:pt x="0" y="423"/>
                  </a:lnTo>
                  <a:lnTo>
                    <a:pt x="3" y="425"/>
                  </a:lnTo>
                  <a:lnTo>
                    <a:pt x="4" y="426"/>
                  </a:lnTo>
                  <a:lnTo>
                    <a:pt x="8" y="425"/>
                  </a:lnTo>
                  <a:lnTo>
                    <a:pt x="11" y="423"/>
                  </a:lnTo>
                  <a:lnTo>
                    <a:pt x="12" y="422"/>
                  </a:lnTo>
                  <a:lnTo>
                    <a:pt x="12" y="422"/>
                  </a:lnTo>
                  <a:lnTo>
                    <a:pt x="17" y="408"/>
                  </a:lnTo>
                  <a:lnTo>
                    <a:pt x="24" y="395"/>
                  </a:lnTo>
                  <a:lnTo>
                    <a:pt x="38" y="369"/>
                  </a:lnTo>
                  <a:lnTo>
                    <a:pt x="55" y="344"/>
                  </a:lnTo>
                  <a:lnTo>
                    <a:pt x="72" y="320"/>
                  </a:lnTo>
                  <a:lnTo>
                    <a:pt x="110" y="273"/>
                  </a:lnTo>
                  <a:lnTo>
                    <a:pt x="128" y="250"/>
                  </a:lnTo>
                  <a:lnTo>
                    <a:pt x="145" y="225"/>
                  </a:lnTo>
                  <a:lnTo>
                    <a:pt x="145" y="225"/>
                  </a:lnTo>
                  <a:lnTo>
                    <a:pt x="179" y="171"/>
                  </a:lnTo>
                  <a:lnTo>
                    <a:pt x="213" y="116"/>
                  </a:lnTo>
                  <a:lnTo>
                    <a:pt x="246" y="63"/>
                  </a:lnTo>
                  <a:lnTo>
                    <a:pt x="281" y="9"/>
                  </a:lnTo>
                  <a:lnTo>
                    <a:pt x="281" y="9"/>
                  </a:lnTo>
                  <a:lnTo>
                    <a:pt x="283" y="6"/>
                  </a:lnTo>
                  <a:lnTo>
                    <a:pt x="281" y="4"/>
                  </a:lnTo>
                  <a:lnTo>
                    <a:pt x="281" y="2"/>
                  </a:lnTo>
                  <a:lnTo>
                    <a:pt x="279" y="1"/>
                  </a:lnTo>
                  <a:lnTo>
                    <a:pt x="275" y="0"/>
                  </a:lnTo>
                  <a:lnTo>
                    <a:pt x="273" y="1"/>
                  </a:lnTo>
                  <a:lnTo>
                    <a:pt x="271" y="2"/>
                  </a:lnTo>
                  <a:lnTo>
                    <a:pt x="271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31" name="Freeform 529"/>
            <p:cNvSpPr/>
            <p:nvPr/>
          </p:nvSpPr>
          <p:spPr bwMode="auto">
            <a:xfrm>
              <a:off x="2517776" y="1982788"/>
              <a:ext cx="58738" cy="74613"/>
            </a:xfrm>
            <a:custGeom>
              <a:avLst/>
              <a:gdLst/>
              <a:ahLst/>
              <a:cxnLst>
                <a:cxn ang="0">
                  <a:pos x="138" y="1"/>
                </a:cxn>
                <a:cxn ang="0">
                  <a:pos x="138" y="1"/>
                </a:cxn>
                <a:cxn ang="0">
                  <a:pos x="128" y="9"/>
                </a:cxn>
                <a:cxn ang="0">
                  <a:pos x="120" y="18"/>
                </a:cxn>
                <a:cxn ang="0">
                  <a:pos x="104" y="38"/>
                </a:cxn>
                <a:cxn ang="0">
                  <a:pos x="90" y="59"/>
                </a:cxn>
                <a:cxn ang="0">
                  <a:pos x="77" y="80"/>
                </a:cxn>
                <a:cxn ang="0">
                  <a:pos x="77" y="80"/>
                </a:cxn>
                <a:cxn ang="0">
                  <a:pos x="66" y="93"/>
                </a:cxn>
                <a:cxn ang="0">
                  <a:pos x="56" y="106"/>
                </a:cxn>
                <a:cxn ang="0">
                  <a:pos x="35" y="133"/>
                </a:cxn>
                <a:cxn ang="0">
                  <a:pos x="35" y="133"/>
                </a:cxn>
                <a:cxn ang="0">
                  <a:pos x="26" y="144"/>
                </a:cxn>
                <a:cxn ang="0">
                  <a:pos x="17" y="154"/>
                </a:cxn>
                <a:cxn ang="0">
                  <a:pos x="7" y="165"/>
                </a:cxn>
                <a:cxn ang="0">
                  <a:pos x="0" y="177"/>
                </a:cxn>
                <a:cxn ang="0">
                  <a:pos x="0" y="177"/>
                </a:cxn>
                <a:cxn ang="0">
                  <a:pos x="0" y="179"/>
                </a:cxn>
                <a:cxn ang="0">
                  <a:pos x="0" y="182"/>
                </a:cxn>
                <a:cxn ang="0">
                  <a:pos x="2" y="184"/>
                </a:cxn>
                <a:cxn ang="0">
                  <a:pos x="5" y="186"/>
                </a:cxn>
                <a:cxn ang="0">
                  <a:pos x="6" y="186"/>
                </a:cxn>
                <a:cxn ang="0">
                  <a:pos x="9" y="184"/>
                </a:cxn>
                <a:cxn ang="0">
                  <a:pos x="10" y="183"/>
                </a:cxn>
                <a:cxn ang="0">
                  <a:pos x="10" y="183"/>
                </a:cxn>
                <a:cxn ang="0">
                  <a:pos x="15" y="173"/>
                </a:cxn>
                <a:cxn ang="0">
                  <a:pos x="23" y="165"/>
                </a:cxn>
                <a:cxn ang="0">
                  <a:pos x="31" y="157"/>
                </a:cxn>
                <a:cxn ang="0">
                  <a:pos x="39" y="148"/>
                </a:cxn>
                <a:cxn ang="0">
                  <a:pos x="39" y="148"/>
                </a:cxn>
                <a:cxn ang="0">
                  <a:pos x="60" y="119"/>
                </a:cxn>
                <a:cxn ang="0">
                  <a:pos x="81" y="93"/>
                </a:cxn>
                <a:cxn ang="0">
                  <a:pos x="81" y="93"/>
                </a:cxn>
                <a:cxn ang="0">
                  <a:pos x="96" y="71"/>
                </a:cxn>
                <a:cxn ang="0">
                  <a:pos x="111" y="48"/>
                </a:cxn>
                <a:cxn ang="0">
                  <a:pos x="119" y="38"/>
                </a:cxn>
                <a:cxn ang="0">
                  <a:pos x="126" y="27"/>
                </a:cxn>
                <a:cxn ang="0">
                  <a:pos x="136" y="18"/>
                </a:cxn>
                <a:cxn ang="0">
                  <a:pos x="146" y="9"/>
                </a:cxn>
                <a:cxn ang="0">
                  <a:pos x="146" y="9"/>
                </a:cxn>
                <a:cxn ang="0">
                  <a:pos x="147" y="7"/>
                </a:cxn>
                <a:cxn ang="0">
                  <a:pos x="147" y="5"/>
                </a:cxn>
                <a:cxn ang="0">
                  <a:pos x="147" y="3"/>
                </a:cxn>
                <a:cxn ang="0">
                  <a:pos x="146" y="1"/>
                </a:cxn>
                <a:cxn ang="0">
                  <a:pos x="142" y="0"/>
                </a:cxn>
                <a:cxn ang="0">
                  <a:pos x="140" y="0"/>
                </a:cxn>
                <a:cxn ang="0">
                  <a:pos x="138" y="1"/>
                </a:cxn>
                <a:cxn ang="0">
                  <a:pos x="138" y="1"/>
                </a:cxn>
              </a:cxnLst>
              <a:rect l="0" t="0" r="r" b="b"/>
              <a:pathLst>
                <a:path w="147" h="186">
                  <a:moveTo>
                    <a:pt x="138" y="1"/>
                  </a:moveTo>
                  <a:lnTo>
                    <a:pt x="138" y="1"/>
                  </a:lnTo>
                  <a:lnTo>
                    <a:pt x="128" y="9"/>
                  </a:lnTo>
                  <a:lnTo>
                    <a:pt x="120" y="18"/>
                  </a:lnTo>
                  <a:lnTo>
                    <a:pt x="104" y="38"/>
                  </a:lnTo>
                  <a:lnTo>
                    <a:pt x="90" y="59"/>
                  </a:lnTo>
                  <a:lnTo>
                    <a:pt x="77" y="80"/>
                  </a:lnTo>
                  <a:lnTo>
                    <a:pt x="77" y="80"/>
                  </a:lnTo>
                  <a:lnTo>
                    <a:pt x="66" y="93"/>
                  </a:lnTo>
                  <a:lnTo>
                    <a:pt x="56" y="106"/>
                  </a:lnTo>
                  <a:lnTo>
                    <a:pt x="35" y="133"/>
                  </a:lnTo>
                  <a:lnTo>
                    <a:pt x="35" y="133"/>
                  </a:lnTo>
                  <a:lnTo>
                    <a:pt x="26" y="144"/>
                  </a:lnTo>
                  <a:lnTo>
                    <a:pt x="17" y="154"/>
                  </a:lnTo>
                  <a:lnTo>
                    <a:pt x="7" y="165"/>
                  </a:lnTo>
                  <a:lnTo>
                    <a:pt x="0" y="177"/>
                  </a:lnTo>
                  <a:lnTo>
                    <a:pt x="0" y="177"/>
                  </a:lnTo>
                  <a:lnTo>
                    <a:pt x="0" y="179"/>
                  </a:lnTo>
                  <a:lnTo>
                    <a:pt x="0" y="182"/>
                  </a:lnTo>
                  <a:lnTo>
                    <a:pt x="2" y="184"/>
                  </a:lnTo>
                  <a:lnTo>
                    <a:pt x="5" y="186"/>
                  </a:lnTo>
                  <a:lnTo>
                    <a:pt x="6" y="186"/>
                  </a:lnTo>
                  <a:lnTo>
                    <a:pt x="9" y="184"/>
                  </a:lnTo>
                  <a:lnTo>
                    <a:pt x="10" y="183"/>
                  </a:lnTo>
                  <a:lnTo>
                    <a:pt x="10" y="183"/>
                  </a:lnTo>
                  <a:lnTo>
                    <a:pt x="15" y="173"/>
                  </a:lnTo>
                  <a:lnTo>
                    <a:pt x="23" y="165"/>
                  </a:lnTo>
                  <a:lnTo>
                    <a:pt x="31" y="157"/>
                  </a:lnTo>
                  <a:lnTo>
                    <a:pt x="39" y="148"/>
                  </a:lnTo>
                  <a:lnTo>
                    <a:pt x="39" y="148"/>
                  </a:lnTo>
                  <a:lnTo>
                    <a:pt x="60" y="119"/>
                  </a:lnTo>
                  <a:lnTo>
                    <a:pt x="81" y="93"/>
                  </a:lnTo>
                  <a:lnTo>
                    <a:pt x="81" y="93"/>
                  </a:lnTo>
                  <a:lnTo>
                    <a:pt x="96" y="71"/>
                  </a:lnTo>
                  <a:lnTo>
                    <a:pt x="111" y="48"/>
                  </a:lnTo>
                  <a:lnTo>
                    <a:pt x="119" y="38"/>
                  </a:lnTo>
                  <a:lnTo>
                    <a:pt x="126" y="27"/>
                  </a:lnTo>
                  <a:lnTo>
                    <a:pt x="136" y="18"/>
                  </a:lnTo>
                  <a:lnTo>
                    <a:pt x="146" y="9"/>
                  </a:lnTo>
                  <a:lnTo>
                    <a:pt x="146" y="9"/>
                  </a:lnTo>
                  <a:lnTo>
                    <a:pt x="147" y="7"/>
                  </a:lnTo>
                  <a:lnTo>
                    <a:pt x="147" y="5"/>
                  </a:lnTo>
                  <a:lnTo>
                    <a:pt x="147" y="3"/>
                  </a:lnTo>
                  <a:lnTo>
                    <a:pt x="146" y="1"/>
                  </a:lnTo>
                  <a:lnTo>
                    <a:pt x="142" y="0"/>
                  </a:lnTo>
                  <a:lnTo>
                    <a:pt x="140" y="0"/>
                  </a:lnTo>
                  <a:lnTo>
                    <a:pt x="138" y="1"/>
                  </a:lnTo>
                  <a:lnTo>
                    <a:pt x="138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32" name="Freeform 530"/>
            <p:cNvSpPr/>
            <p:nvPr/>
          </p:nvSpPr>
          <p:spPr bwMode="auto">
            <a:xfrm>
              <a:off x="2454276" y="1998663"/>
              <a:ext cx="158750" cy="241300"/>
            </a:xfrm>
            <a:custGeom>
              <a:avLst/>
              <a:gdLst/>
              <a:ahLst/>
              <a:cxnLst>
                <a:cxn ang="0">
                  <a:pos x="388" y="4"/>
                </a:cxn>
                <a:cxn ang="0">
                  <a:pos x="382" y="17"/>
                </a:cxn>
                <a:cxn ang="0">
                  <a:pos x="374" y="29"/>
                </a:cxn>
                <a:cxn ang="0">
                  <a:pos x="348" y="73"/>
                </a:cxn>
                <a:cxn ang="0">
                  <a:pos x="294" y="156"/>
                </a:cxn>
                <a:cxn ang="0">
                  <a:pos x="181" y="323"/>
                </a:cxn>
                <a:cxn ang="0">
                  <a:pos x="158" y="362"/>
                </a:cxn>
                <a:cxn ang="0">
                  <a:pos x="112" y="439"/>
                </a:cxn>
                <a:cxn ang="0">
                  <a:pos x="87" y="477"/>
                </a:cxn>
                <a:cxn ang="0">
                  <a:pos x="39" y="549"/>
                </a:cxn>
                <a:cxn ang="0">
                  <a:pos x="18" y="575"/>
                </a:cxn>
                <a:cxn ang="0">
                  <a:pos x="0" y="604"/>
                </a:cxn>
                <a:cxn ang="0">
                  <a:pos x="0" y="607"/>
                </a:cxn>
                <a:cxn ang="0">
                  <a:pos x="2" y="611"/>
                </a:cxn>
                <a:cxn ang="0">
                  <a:pos x="7" y="611"/>
                </a:cxn>
                <a:cxn ang="0">
                  <a:pos x="11" y="608"/>
                </a:cxn>
                <a:cxn ang="0">
                  <a:pos x="15" y="599"/>
                </a:cxn>
                <a:cxn ang="0">
                  <a:pos x="31" y="577"/>
                </a:cxn>
                <a:cxn ang="0">
                  <a:pos x="55" y="547"/>
                </a:cxn>
                <a:cxn ang="0">
                  <a:pos x="78" y="511"/>
                </a:cxn>
                <a:cxn ang="0">
                  <a:pos x="103" y="476"/>
                </a:cxn>
                <a:cxn ang="0">
                  <a:pos x="128" y="437"/>
                </a:cxn>
                <a:cxn ang="0">
                  <a:pos x="174" y="358"/>
                </a:cxn>
                <a:cxn ang="0">
                  <a:pos x="198" y="320"/>
                </a:cxn>
                <a:cxn ang="0">
                  <a:pos x="310" y="152"/>
                </a:cxn>
                <a:cxn ang="0">
                  <a:pos x="363" y="69"/>
                </a:cxn>
                <a:cxn ang="0">
                  <a:pos x="383" y="39"/>
                </a:cxn>
                <a:cxn ang="0">
                  <a:pos x="397" y="14"/>
                </a:cxn>
                <a:cxn ang="0">
                  <a:pos x="400" y="6"/>
                </a:cxn>
                <a:cxn ang="0">
                  <a:pos x="399" y="1"/>
                </a:cxn>
                <a:cxn ang="0">
                  <a:pos x="391" y="0"/>
                </a:cxn>
                <a:cxn ang="0">
                  <a:pos x="388" y="4"/>
                </a:cxn>
              </a:cxnLst>
              <a:rect l="0" t="0" r="r" b="b"/>
              <a:pathLst>
                <a:path w="400" h="611">
                  <a:moveTo>
                    <a:pt x="388" y="4"/>
                  </a:moveTo>
                  <a:lnTo>
                    <a:pt x="388" y="4"/>
                  </a:lnTo>
                  <a:lnTo>
                    <a:pt x="386" y="10"/>
                  </a:lnTo>
                  <a:lnTo>
                    <a:pt x="382" y="17"/>
                  </a:lnTo>
                  <a:lnTo>
                    <a:pt x="374" y="29"/>
                  </a:lnTo>
                  <a:lnTo>
                    <a:pt x="374" y="29"/>
                  </a:lnTo>
                  <a:lnTo>
                    <a:pt x="348" y="73"/>
                  </a:lnTo>
                  <a:lnTo>
                    <a:pt x="348" y="73"/>
                  </a:lnTo>
                  <a:lnTo>
                    <a:pt x="321" y="115"/>
                  </a:lnTo>
                  <a:lnTo>
                    <a:pt x="294" y="156"/>
                  </a:lnTo>
                  <a:lnTo>
                    <a:pt x="294" y="156"/>
                  </a:lnTo>
                  <a:lnTo>
                    <a:pt x="181" y="323"/>
                  </a:lnTo>
                  <a:lnTo>
                    <a:pt x="181" y="323"/>
                  </a:lnTo>
                  <a:lnTo>
                    <a:pt x="158" y="362"/>
                  </a:lnTo>
                  <a:lnTo>
                    <a:pt x="136" y="401"/>
                  </a:lnTo>
                  <a:lnTo>
                    <a:pt x="112" y="439"/>
                  </a:lnTo>
                  <a:lnTo>
                    <a:pt x="87" y="477"/>
                  </a:lnTo>
                  <a:lnTo>
                    <a:pt x="87" y="477"/>
                  </a:lnTo>
                  <a:lnTo>
                    <a:pt x="62" y="513"/>
                  </a:lnTo>
                  <a:lnTo>
                    <a:pt x="39" y="549"/>
                  </a:lnTo>
                  <a:lnTo>
                    <a:pt x="39" y="549"/>
                  </a:lnTo>
                  <a:lnTo>
                    <a:pt x="18" y="575"/>
                  </a:lnTo>
                  <a:lnTo>
                    <a:pt x="7" y="590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0" y="607"/>
                  </a:lnTo>
                  <a:lnTo>
                    <a:pt x="1" y="609"/>
                  </a:lnTo>
                  <a:lnTo>
                    <a:pt x="2" y="611"/>
                  </a:lnTo>
                  <a:lnTo>
                    <a:pt x="4" y="611"/>
                  </a:lnTo>
                  <a:lnTo>
                    <a:pt x="7" y="611"/>
                  </a:lnTo>
                  <a:lnTo>
                    <a:pt x="10" y="609"/>
                  </a:lnTo>
                  <a:lnTo>
                    <a:pt x="11" y="608"/>
                  </a:lnTo>
                  <a:lnTo>
                    <a:pt x="11" y="608"/>
                  </a:lnTo>
                  <a:lnTo>
                    <a:pt x="15" y="599"/>
                  </a:lnTo>
                  <a:lnTo>
                    <a:pt x="19" y="591"/>
                  </a:lnTo>
                  <a:lnTo>
                    <a:pt x="31" y="577"/>
                  </a:lnTo>
                  <a:lnTo>
                    <a:pt x="43" y="561"/>
                  </a:lnTo>
                  <a:lnTo>
                    <a:pt x="55" y="547"/>
                  </a:lnTo>
                  <a:lnTo>
                    <a:pt x="55" y="547"/>
                  </a:lnTo>
                  <a:lnTo>
                    <a:pt x="78" y="511"/>
                  </a:lnTo>
                  <a:lnTo>
                    <a:pt x="103" y="476"/>
                  </a:lnTo>
                  <a:lnTo>
                    <a:pt x="103" y="476"/>
                  </a:lnTo>
                  <a:lnTo>
                    <a:pt x="116" y="456"/>
                  </a:lnTo>
                  <a:lnTo>
                    <a:pt x="128" y="437"/>
                  </a:lnTo>
                  <a:lnTo>
                    <a:pt x="151" y="397"/>
                  </a:lnTo>
                  <a:lnTo>
                    <a:pt x="174" y="358"/>
                  </a:lnTo>
                  <a:lnTo>
                    <a:pt x="198" y="320"/>
                  </a:lnTo>
                  <a:lnTo>
                    <a:pt x="198" y="320"/>
                  </a:lnTo>
                  <a:lnTo>
                    <a:pt x="310" y="152"/>
                  </a:lnTo>
                  <a:lnTo>
                    <a:pt x="310" y="152"/>
                  </a:lnTo>
                  <a:lnTo>
                    <a:pt x="337" y="111"/>
                  </a:lnTo>
                  <a:lnTo>
                    <a:pt x="363" y="69"/>
                  </a:lnTo>
                  <a:lnTo>
                    <a:pt x="363" y="69"/>
                  </a:lnTo>
                  <a:lnTo>
                    <a:pt x="383" y="39"/>
                  </a:lnTo>
                  <a:lnTo>
                    <a:pt x="393" y="22"/>
                  </a:lnTo>
                  <a:lnTo>
                    <a:pt x="397" y="14"/>
                  </a:lnTo>
                  <a:lnTo>
                    <a:pt x="400" y="6"/>
                  </a:lnTo>
                  <a:lnTo>
                    <a:pt x="400" y="6"/>
                  </a:lnTo>
                  <a:lnTo>
                    <a:pt x="400" y="4"/>
                  </a:lnTo>
                  <a:lnTo>
                    <a:pt x="399" y="1"/>
                  </a:lnTo>
                  <a:lnTo>
                    <a:pt x="395" y="0"/>
                  </a:lnTo>
                  <a:lnTo>
                    <a:pt x="391" y="0"/>
                  </a:lnTo>
                  <a:lnTo>
                    <a:pt x="389" y="1"/>
                  </a:lnTo>
                  <a:lnTo>
                    <a:pt x="388" y="4"/>
                  </a:lnTo>
                  <a:lnTo>
                    <a:pt x="388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33" name="Freeform 531"/>
            <p:cNvSpPr/>
            <p:nvPr/>
          </p:nvSpPr>
          <p:spPr bwMode="auto">
            <a:xfrm>
              <a:off x="2509838" y="2046288"/>
              <a:ext cx="133350" cy="195263"/>
            </a:xfrm>
            <a:custGeom>
              <a:avLst/>
              <a:gdLst/>
              <a:ahLst/>
              <a:cxnLst>
                <a:cxn ang="0">
                  <a:pos x="328" y="2"/>
                </a:cxn>
                <a:cxn ang="0">
                  <a:pos x="328" y="2"/>
                </a:cxn>
                <a:cxn ang="0">
                  <a:pos x="307" y="31"/>
                </a:cxn>
                <a:cxn ang="0">
                  <a:pos x="286" y="60"/>
                </a:cxn>
                <a:cxn ang="0">
                  <a:pos x="246" y="120"/>
                </a:cxn>
                <a:cxn ang="0">
                  <a:pos x="207" y="180"/>
                </a:cxn>
                <a:cxn ang="0">
                  <a:pos x="167" y="240"/>
                </a:cxn>
                <a:cxn ang="0">
                  <a:pos x="167" y="240"/>
                </a:cxn>
                <a:cxn ang="0">
                  <a:pos x="123" y="304"/>
                </a:cxn>
                <a:cxn ang="0">
                  <a:pos x="78" y="367"/>
                </a:cxn>
                <a:cxn ang="0">
                  <a:pos x="78" y="367"/>
                </a:cxn>
                <a:cxn ang="0">
                  <a:pos x="58" y="394"/>
                </a:cxn>
                <a:cxn ang="0">
                  <a:pos x="39" y="423"/>
                </a:cxn>
                <a:cxn ang="0">
                  <a:pos x="1" y="481"/>
                </a:cxn>
                <a:cxn ang="0">
                  <a:pos x="1" y="481"/>
                </a:cxn>
                <a:cxn ang="0">
                  <a:pos x="0" y="483"/>
                </a:cxn>
                <a:cxn ang="0">
                  <a:pos x="0" y="486"/>
                </a:cxn>
                <a:cxn ang="0">
                  <a:pos x="3" y="489"/>
                </a:cxn>
                <a:cxn ang="0">
                  <a:pos x="7" y="490"/>
                </a:cxn>
                <a:cxn ang="0">
                  <a:pos x="9" y="489"/>
                </a:cxn>
                <a:cxn ang="0">
                  <a:pos x="10" y="487"/>
                </a:cxn>
                <a:cxn ang="0">
                  <a:pos x="10" y="487"/>
                </a:cxn>
                <a:cxn ang="0">
                  <a:pos x="46" y="434"/>
                </a:cxn>
                <a:cxn ang="0">
                  <a:pos x="63" y="408"/>
                </a:cxn>
                <a:cxn ang="0">
                  <a:pos x="81" y="381"/>
                </a:cxn>
                <a:cxn ang="0">
                  <a:pos x="81" y="381"/>
                </a:cxn>
                <a:cxn ang="0">
                  <a:pos x="127" y="319"/>
                </a:cxn>
                <a:cxn ang="0">
                  <a:pos x="171" y="256"/>
                </a:cxn>
                <a:cxn ang="0">
                  <a:pos x="171" y="256"/>
                </a:cxn>
                <a:cxn ang="0">
                  <a:pos x="212" y="193"/>
                </a:cxn>
                <a:cxn ang="0">
                  <a:pos x="252" y="130"/>
                </a:cxn>
                <a:cxn ang="0">
                  <a:pos x="294" y="68"/>
                </a:cxn>
                <a:cxn ang="0">
                  <a:pos x="317" y="37"/>
                </a:cxn>
                <a:cxn ang="0">
                  <a:pos x="337" y="7"/>
                </a:cxn>
                <a:cxn ang="0">
                  <a:pos x="337" y="7"/>
                </a:cxn>
                <a:cxn ang="0">
                  <a:pos x="339" y="5"/>
                </a:cxn>
                <a:cxn ang="0">
                  <a:pos x="339" y="3"/>
                </a:cxn>
                <a:cxn ang="0">
                  <a:pos x="337" y="2"/>
                </a:cxn>
                <a:cxn ang="0">
                  <a:pos x="336" y="0"/>
                </a:cxn>
                <a:cxn ang="0">
                  <a:pos x="332" y="0"/>
                </a:cxn>
                <a:cxn ang="0">
                  <a:pos x="330" y="0"/>
                </a:cxn>
                <a:cxn ang="0">
                  <a:pos x="328" y="2"/>
                </a:cxn>
                <a:cxn ang="0">
                  <a:pos x="328" y="2"/>
                </a:cxn>
              </a:cxnLst>
              <a:rect l="0" t="0" r="r" b="b"/>
              <a:pathLst>
                <a:path w="339" h="490">
                  <a:moveTo>
                    <a:pt x="328" y="2"/>
                  </a:moveTo>
                  <a:lnTo>
                    <a:pt x="328" y="2"/>
                  </a:lnTo>
                  <a:lnTo>
                    <a:pt x="307" y="31"/>
                  </a:lnTo>
                  <a:lnTo>
                    <a:pt x="286" y="60"/>
                  </a:lnTo>
                  <a:lnTo>
                    <a:pt x="246" y="120"/>
                  </a:lnTo>
                  <a:lnTo>
                    <a:pt x="207" y="180"/>
                  </a:lnTo>
                  <a:lnTo>
                    <a:pt x="167" y="240"/>
                  </a:lnTo>
                  <a:lnTo>
                    <a:pt x="167" y="240"/>
                  </a:lnTo>
                  <a:lnTo>
                    <a:pt x="123" y="304"/>
                  </a:lnTo>
                  <a:lnTo>
                    <a:pt x="78" y="367"/>
                  </a:lnTo>
                  <a:lnTo>
                    <a:pt x="78" y="367"/>
                  </a:lnTo>
                  <a:lnTo>
                    <a:pt x="58" y="394"/>
                  </a:lnTo>
                  <a:lnTo>
                    <a:pt x="39" y="423"/>
                  </a:lnTo>
                  <a:lnTo>
                    <a:pt x="1" y="481"/>
                  </a:lnTo>
                  <a:lnTo>
                    <a:pt x="1" y="481"/>
                  </a:lnTo>
                  <a:lnTo>
                    <a:pt x="0" y="483"/>
                  </a:lnTo>
                  <a:lnTo>
                    <a:pt x="0" y="486"/>
                  </a:lnTo>
                  <a:lnTo>
                    <a:pt x="3" y="489"/>
                  </a:lnTo>
                  <a:lnTo>
                    <a:pt x="7" y="490"/>
                  </a:lnTo>
                  <a:lnTo>
                    <a:pt x="9" y="489"/>
                  </a:lnTo>
                  <a:lnTo>
                    <a:pt x="10" y="487"/>
                  </a:lnTo>
                  <a:lnTo>
                    <a:pt x="10" y="487"/>
                  </a:lnTo>
                  <a:lnTo>
                    <a:pt x="46" y="434"/>
                  </a:lnTo>
                  <a:lnTo>
                    <a:pt x="63" y="408"/>
                  </a:lnTo>
                  <a:lnTo>
                    <a:pt x="81" y="381"/>
                  </a:lnTo>
                  <a:lnTo>
                    <a:pt x="81" y="381"/>
                  </a:lnTo>
                  <a:lnTo>
                    <a:pt x="127" y="319"/>
                  </a:lnTo>
                  <a:lnTo>
                    <a:pt x="171" y="256"/>
                  </a:lnTo>
                  <a:lnTo>
                    <a:pt x="171" y="256"/>
                  </a:lnTo>
                  <a:lnTo>
                    <a:pt x="212" y="193"/>
                  </a:lnTo>
                  <a:lnTo>
                    <a:pt x="252" y="130"/>
                  </a:lnTo>
                  <a:lnTo>
                    <a:pt x="294" y="68"/>
                  </a:lnTo>
                  <a:lnTo>
                    <a:pt x="317" y="37"/>
                  </a:lnTo>
                  <a:lnTo>
                    <a:pt x="337" y="7"/>
                  </a:lnTo>
                  <a:lnTo>
                    <a:pt x="337" y="7"/>
                  </a:lnTo>
                  <a:lnTo>
                    <a:pt x="339" y="5"/>
                  </a:lnTo>
                  <a:lnTo>
                    <a:pt x="339" y="3"/>
                  </a:lnTo>
                  <a:lnTo>
                    <a:pt x="337" y="2"/>
                  </a:lnTo>
                  <a:lnTo>
                    <a:pt x="336" y="0"/>
                  </a:lnTo>
                  <a:lnTo>
                    <a:pt x="332" y="0"/>
                  </a:lnTo>
                  <a:lnTo>
                    <a:pt x="330" y="0"/>
                  </a:lnTo>
                  <a:lnTo>
                    <a:pt x="328" y="2"/>
                  </a:lnTo>
                  <a:lnTo>
                    <a:pt x="328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34" name="Freeform 532"/>
            <p:cNvSpPr/>
            <p:nvPr/>
          </p:nvSpPr>
          <p:spPr bwMode="auto">
            <a:xfrm>
              <a:off x="2527301" y="2079625"/>
              <a:ext cx="152400" cy="222250"/>
            </a:xfrm>
            <a:custGeom>
              <a:avLst/>
              <a:gdLst/>
              <a:ahLst/>
              <a:cxnLst>
                <a:cxn ang="0">
                  <a:pos x="374" y="3"/>
                </a:cxn>
                <a:cxn ang="0">
                  <a:pos x="374" y="3"/>
                </a:cxn>
                <a:cxn ang="0">
                  <a:pos x="362" y="16"/>
                </a:cxn>
                <a:cxn ang="0">
                  <a:pos x="349" y="31"/>
                </a:cxn>
                <a:cxn ang="0">
                  <a:pos x="327" y="61"/>
                </a:cxn>
                <a:cxn ang="0">
                  <a:pos x="306" y="93"/>
                </a:cxn>
                <a:cxn ang="0">
                  <a:pos x="285" y="124"/>
                </a:cxn>
                <a:cxn ang="0">
                  <a:pos x="285" y="124"/>
                </a:cxn>
                <a:cxn ang="0">
                  <a:pos x="259" y="162"/>
                </a:cxn>
                <a:cxn ang="0">
                  <a:pos x="235" y="200"/>
                </a:cxn>
                <a:cxn ang="0">
                  <a:pos x="212" y="239"/>
                </a:cxn>
                <a:cxn ang="0">
                  <a:pos x="188" y="277"/>
                </a:cxn>
                <a:cxn ang="0">
                  <a:pos x="188" y="277"/>
                </a:cxn>
                <a:cxn ang="0">
                  <a:pos x="165" y="315"/>
                </a:cxn>
                <a:cxn ang="0">
                  <a:pos x="140" y="353"/>
                </a:cxn>
                <a:cxn ang="0">
                  <a:pos x="114" y="390"/>
                </a:cxn>
                <a:cxn ang="0">
                  <a:pos x="99" y="407"/>
                </a:cxn>
                <a:cxn ang="0">
                  <a:pos x="85" y="424"/>
                </a:cxn>
                <a:cxn ang="0">
                  <a:pos x="85" y="424"/>
                </a:cxn>
                <a:cxn ang="0">
                  <a:pos x="60" y="454"/>
                </a:cxn>
                <a:cxn ang="0">
                  <a:pos x="39" y="485"/>
                </a:cxn>
                <a:cxn ang="0">
                  <a:pos x="18" y="518"/>
                </a:cxn>
                <a:cxn ang="0">
                  <a:pos x="1" y="552"/>
                </a:cxn>
                <a:cxn ang="0">
                  <a:pos x="1" y="552"/>
                </a:cxn>
                <a:cxn ang="0">
                  <a:pos x="0" y="554"/>
                </a:cxn>
                <a:cxn ang="0">
                  <a:pos x="0" y="556"/>
                </a:cxn>
                <a:cxn ang="0">
                  <a:pos x="2" y="560"/>
                </a:cxn>
                <a:cxn ang="0">
                  <a:pos x="6" y="560"/>
                </a:cxn>
                <a:cxn ang="0">
                  <a:pos x="9" y="560"/>
                </a:cxn>
                <a:cxn ang="0">
                  <a:pos x="10" y="557"/>
                </a:cxn>
                <a:cxn ang="0">
                  <a:pos x="10" y="557"/>
                </a:cxn>
                <a:cxn ang="0">
                  <a:pos x="30" y="522"/>
                </a:cxn>
                <a:cxn ang="0">
                  <a:pos x="51" y="488"/>
                </a:cxn>
                <a:cxn ang="0">
                  <a:pos x="74" y="456"/>
                </a:cxn>
                <a:cxn ang="0">
                  <a:pos x="99" y="425"/>
                </a:cxn>
                <a:cxn ang="0">
                  <a:pos x="99" y="425"/>
                </a:cxn>
                <a:cxn ang="0">
                  <a:pos x="112" y="411"/>
                </a:cxn>
                <a:cxn ang="0">
                  <a:pos x="123" y="395"/>
                </a:cxn>
                <a:cxn ang="0">
                  <a:pos x="145" y="365"/>
                </a:cxn>
                <a:cxn ang="0">
                  <a:pos x="187" y="301"/>
                </a:cxn>
                <a:cxn ang="0">
                  <a:pos x="187" y="301"/>
                </a:cxn>
                <a:cxn ang="0">
                  <a:pos x="210" y="265"/>
                </a:cxn>
                <a:cxn ang="0">
                  <a:pos x="233" y="229"/>
                </a:cxn>
                <a:cxn ang="0">
                  <a:pos x="277" y="157"/>
                </a:cxn>
                <a:cxn ang="0">
                  <a:pos x="277" y="157"/>
                </a:cxn>
                <a:cxn ang="0">
                  <a:pos x="301" y="120"/>
                </a:cxn>
                <a:cxn ang="0">
                  <a:pos x="325" y="86"/>
                </a:cxn>
                <a:cxn ang="0">
                  <a:pos x="325" y="86"/>
                </a:cxn>
                <a:cxn ang="0">
                  <a:pos x="352" y="47"/>
                </a:cxn>
                <a:cxn ang="0">
                  <a:pos x="366" y="27"/>
                </a:cxn>
                <a:cxn ang="0">
                  <a:pos x="383" y="10"/>
                </a:cxn>
                <a:cxn ang="0">
                  <a:pos x="383" y="10"/>
                </a:cxn>
                <a:cxn ang="0">
                  <a:pos x="384" y="8"/>
                </a:cxn>
                <a:cxn ang="0">
                  <a:pos x="384" y="6"/>
                </a:cxn>
                <a:cxn ang="0">
                  <a:pos x="382" y="3"/>
                </a:cxn>
                <a:cxn ang="0">
                  <a:pos x="379" y="0"/>
                </a:cxn>
                <a:cxn ang="0">
                  <a:pos x="376" y="1"/>
                </a:cxn>
                <a:cxn ang="0">
                  <a:pos x="374" y="3"/>
                </a:cxn>
                <a:cxn ang="0">
                  <a:pos x="374" y="3"/>
                </a:cxn>
              </a:cxnLst>
              <a:rect l="0" t="0" r="r" b="b"/>
              <a:pathLst>
                <a:path w="384" h="560">
                  <a:moveTo>
                    <a:pt x="374" y="3"/>
                  </a:moveTo>
                  <a:lnTo>
                    <a:pt x="374" y="3"/>
                  </a:lnTo>
                  <a:lnTo>
                    <a:pt x="362" y="16"/>
                  </a:lnTo>
                  <a:lnTo>
                    <a:pt x="349" y="31"/>
                  </a:lnTo>
                  <a:lnTo>
                    <a:pt x="327" y="61"/>
                  </a:lnTo>
                  <a:lnTo>
                    <a:pt x="306" y="93"/>
                  </a:lnTo>
                  <a:lnTo>
                    <a:pt x="285" y="124"/>
                  </a:lnTo>
                  <a:lnTo>
                    <a:pt x="285" y="124"/>
                  </a:lnTo>
                  <a:lnTo>
                    <a:pt x="259" y="162"/>
                  </a:lnTo>
                  <a:lnTo>
                    <a:pt x="235" y="200"/>
                  </a:lnTo>
                  <a:lnTo>
                    <a:pt x="212" y="239"/>
                  </a:lnTo>
                  <a:lnTo>
                    <a:pt x="188" y="277"/>
                  </a:lnTo>
                  <a:lnTo>
                    <a:pt x="188" y="277"/>
                  </a:lnTo>
                  <a:lnTo>
                    <a:pt x="165" y="315"/>
                  </a:lnTo>
                  <a:lnTo>
                    <a:pt x="140" y="353"/>
                  </a:lnTo>
                  <a:lnTo>
                    <a:pt x="114" y="390"/>
                  </a:lnTo>
                  <a:lnTo>
                    <a:pt x="99" y="407"/>
                  </a:lnTo>
                  <a:lnTo>
                    <a:pt x="85" y="424"/>
                  </a:lnTo>
                  <a:lnTo>
                    <a:pt x="85" y="424"/>
                  </a:lnTo>
                  <a:lnTo>
                    <a:pt x="60" y="454"/>
                  </a:lnTo>
                  <a:lnTo>
                    <a:pt x="39" y="485"/>
                  </a:lnTo>
                  <a:lnTo>
                    <a:pt x="18" y="518"/>
                  </a:lnTo>
                  <a:lnTo>
                    <a:pt x="1" y="552"/>
                  </a:lnTo>
                  <a:lnTo>
                    <a:pt x="1" y="552"/>
                  </a:lnTo>
                  <a:lnTo>
                    <a:pt x="0" y="554"/>
                  </a:lnTo>
                  <a:lnTo>
                    <a:pt x="0" y="556"/>
                  </a:lnTo>
                  <a:lnTo>
                    <a:pt x="2" y="560"/>
                  </a:lnTo>
                  <a:lnTo>
                    <a:pt x="6" y="560"/>
                  </a:lnTo>
                  <a:lnTo>
                    <a:pt x="9" y="560"/>
                  </a:lnTo>
                  <a:lnTo>
                    <a:pt x="10" y="557"/>
                  </a:lnTo>
                  <a:lnTo>
                    <a:pt x="10" y="557"/>
                  </a:lnTo>
                  <a:lnTo>
                    <a:pt x="30" y="522"/>
                  </a:lnTo>
                  <a:lnTo>
                    <a:pt x="51" y="488"/>
                  </a:lnTo>
                  <a:lnTo>
                    <a:pt x="74" y="456"/>
                  </a:lnTo>
                  <a:lnTo>
                    <a:pt x="99" y="425"/>
                  </a:lnTo>
                  <a:lnTo>
                    <a:pt x="99" y="425"/>
                  </a:lnTo>
                  <a:lnTo>
                    <a:pt x="112" y="411"/>
                  </a:lnTo>
                  <a:lnTo>
                    <a:pt x="123" y="395"/>
                  </a:lnTo>
                  <a:lnTo>
                    <a:pt x="145" y="365"/>
                  </a:lnTo>
                  <a:lnTo>
                    <a:pt x="187" y="301"/>
                  </a:lnTo>
                  <a:lnTo>
                    <a:pt x="187" y="301"/>
                  </a:lnTo>
                  <a:lnTo>
                    <a:pt x="210" y="265"/>
                  </a:lnTo>
                  <a:lnTo>
                    <a:pt x="233" y="229"/>
                  </a:lnTo>
                  <a:lnTo>
                    <a:pt x="277" y="157"/>
                  </a:lnTo>
                  <a:lnTo>
                    <a:pt x="277" y="157"/>
                  </a:lnTo>
                  <a:lnTo>
                    <a:pt x="301" y="120"/>
                  </a:lnTo>
                  <a:lnTo>
                    <a:pt x="325" y="86"/>
                  </a:lnTo>
                  <a:lnTo>
                    <a:pt x="325" y="86"/>
                  </a:lnTo>
                  <a:lnTo>
                    <a:pt x="352" y="47"/>
                  </a:lnTo>
                  <a:lnTo>
                    <a:pt x="366" y="27"/>
                  </a:lnTo>
                  <a:lnTo>
                    <a:pt x="383" y="10"/>
                  </a:lnTo>
                  <a:lnTo>
                    <a:pt x="383" y="10"/>
                  </a:lnTo>
                  <a:lnTo>
                    <a:pt x="384" y="8"/>
                  </a:lnTo>
                  <a:lnTo>
                    <a:pt x="384" y="6"/>
                  </a:lnTo>
                  <a:lnTo>
                    <a:pt x="382" y="3"/>
                  </a:lnTo>
                  <a:lnTo>
                    <a:pt x="379" y="0"/>
                  </a:lnTo>
                  <a:lnTo>
                    <a:pt x="376" y="1"/>
                  </a:lnTo>
                  <a:lnTo>
                    <a:pt x="374" y="3"/>
                  </a:lnTo>
                  <a:lnTo>
                    <a:pt x="374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35" name="Freeform 533"/>
            <p:cNvSpPr/>
            <p:nvPr/>
          </p:nvSpPr>
          <p:spPr bwMode="auto">
            <a:xfrm>
              <a:off x="2546351" y="2112963"/>
              <a:ext cx="173038" cy="250825"/>
            </a:xfrm>
            <a:custGeom>
              <a:avLst/>
              <a:gdLst/>
              <a:ahLst/>
              <a:cxnLst>
                <a:cxn ang="0">
                  <a:pos x="427" y="2"/>
                </a:cxn>
                <a:cxn ang="0">
                  <a:pos x="374" y="77"/>
                </a:cxn>
                <a:cxn ang="0">
                  <a:pos x="324" y="154"/>
                </a:cxn>
                <a:cxn ang="0">
                  <a:pos x="204" y="327"/>
                </a:cxn>
                <a:cxn ang="0">
                  <a:pos x="179" y="364"/>
                </a:cxn>
                <a:cxn ang="0">
                  <a:pos x="154" y="402"/>
                </a:cxn>
                <a:cxn ang="0">
                  <a:pos x="134" y="427"/>
                </a:cxn>
                <a:cxn ang="0">
                  <a:pos x="129" y="436"/>
                </a:cxn>
                <a:cxn ang="0">
                  <a:pos x="107" y="476"/>
                </a:cxn>
                <a:cxn ang="0">
                  <a:pos x="91" y="497"/>
                </a:cxn>
                <a:cxn ang="0">
                  <a:pos x="58" y="536"/>
                </a:cxn>
                <a:cxn ang="0">
                  <a:pos x="43" y="557"/>
                </a:cxn>
                <a:cxn ang="0">
                  <a:pos x="11" y="597"/>
                </a:cxn>
                <a:cxn ang="0">
                  <a:pos x="2" y="616"/>
                </a:cxn>
                <a:cxn ang="0">
                  <a:pos x="0" y="625"/>
                </a:cxn>
                <a:cxn ang="0">
                  <a:pos x="1" y="629"/>
                </a:cxn>
                <a:cxn ang="0">
                  <a:pos x="6" y="631"/>
                </a:cxn>
                <a:cxn ang="0">
                  <a:pos x="10" y="630"/>
                </a:cxn>
                <a:cxn ang="0">
                  <a:pos x="10" y="627"/>
                </a:cxn>
                <a:cxn ang="0">
                  <a:pos x="19" y="609"/>
                </a:cxn>
                <a:cxn ang="0">
                  <a:pos x="32" y="592"/>
                </a:cxn>
                <a:cxn ang="0">
                  <a:pos x="54" y="561"/>
                </a:cxn>
                <a:cxn ang="0">
                  <a:pos x="62" y="550"/>
                </a:cxn>
                <a:cxn ang="0">
                  <a:pos x="90" y="518"/>
                </a:cxn>
                <a:cxn ang="0">
                  <a:pos x="116" y="482"/>
                </a:cxn>
                <a:cxn ang="0">
                  <a:pos x="137" y="448"/>
                </a:cxn>
                <a:cxn ang="0">
                  <a:pos x="158" y="415"/>
                </a:cxn>
                <a:cxn ang="0">
                  <a:pos x="174" y="395"/>
                </a:cxn>
                <a:cxn ang="0">
                  <a:pos x="214" y="332"/>
                </a:cxn>
                <a:cxn ang="0">
                  <a:pos x="268" y="253"/>
                </a:cxn>
                <a:cxn ang="0">
                  <a:pos x="323" y="176"/>
                </a:cxn>
                <a:cxn ang="0">
                  <a:pos x="378" y="92"/>
                </a:cxn>
                <a:cxn ang="0">
                  <a:pos x="421" y="30"/>
                </a:cxn>
                <a:cxn ang="0">
                  <a:pos x="435" y="10"/>
                </a:cxn>
                <a:cxn ang="0">
                  <a:pos x="436" y="6"/>
                </a:cxn>
                <a:cxn ang="0">
                  <a:pos x="433" y="1"/>
                </a:cxn>
                <a:cxn ang="0">
                  <a:pos x="429" y="1"/>
                </a:cxn>
                <a:cxn ang="0">
                  <a:pos x="427" y="2"/>
                </a:cxn>
              </a:cxnLst>
              <a:rect l="0" t="0" r="r" b="b"/>
              <a:pathLst>
                <a:path w="436" h="631">
                  <a:moveTo>
                    <a:pt x="427" y="2"/>
                  </a:moveTo>
                  <a:lnTo>
                    <a:pt x="427" y="2"/>
                  </a:lnTo>
                  <a:lnTo>
                    <a:pt x="400" y="39"/>
                  </a:lnTo>
                  <a:lnTo>
                    <a:pt x="374" y="77"/>
                  </a:lnTo>
                  <a:lnTo>
                    <a:pt x="324" y="154"/>
                  </a:lnTo>
                  <a:lnTo>
                    <a:pt x="324" y="154"/>
                  </a:lnTo>
                  <a:lnTo>
                    <a:pt x="264" y="240"/>
                  </a:lnTo>
                  <a:lnTo>
                    <a:pt x="204" y="327"/>
                  </a:lnTo>
                  <a:lnTo>
                    <a:pt x="204" y="327"/>
                  </a:lnTo>
                  <a:lnTo>
                    <a:pt x="179" y="364"/>
                  </a:lnTo>
                  <a:lnTo>
                    <a:pt x="154" y="402"/>
                  </a:lnTo>
                  <a:lnTo>
                    <a:pt x="154" y="402"/>
                  </a:lnTo>
                  <a:lnTo>
                    <a:pt x="141" y="419"/>
                  </a:lnTo>
                  <a:lnTo>
                    <a:pt x="134" y="427"/>
                  </a:lnTo>
                  <a:lnTo>
                    <a:pt x="129" y="436"/>
                  </a:lnTo>
                  <a:lnTo>
                    <a:pt x="129" y="436"/>
                  </a:lnTo>
                  <a:lnTo>
                    <a:pt x="119" y="457"/>
                  </a:lnTo>
                  <a:lnTo>
                    <a:pt x="107" y="476"/>
                  </a:lnTo>
                  <a:lnTo>
                    <a:pt x="107" y="476"/>
                  </a:lnTo>
                  <a:lnTo>
                    <a:pt x="91" y="497"/>
                  </a:lnTo>
                  <a:lnTo>
                    <a:pt x="74" y="516"/>
                  </a:lnTo>
                  <a:lnTo>
                    <a:pt x="58" y="536"/>
                  </a:lnTo>
                  <a:lnTo>
                    <a:pt x="43" y="557"/>
                  </a:lnTo>
                  <a:lnTo>
                    <a:pt x="43" y="557"/>
                  </a:lnTo>
                  <a:lnTo>
                    <a:pt x="17" y="588"/>
                  </a:lnTo>
                  <a:lnTo>
                    <a:pt x="11" y="597"/>
                  </a:lnTo>
                  <a:lnTo>
                    <a:pt x="6" y="606"/>
                  </a:lnTo>
                  <a:lnTo>
                    <a:pt x="2" y="616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7"/>
                  </a:lnTo>
                  <a:lnTo>
                    <a:pt x="1" y="629"/>
                  </a:lnTo>
                  <a:lnTo>
                    <a:pt x="5" y="631"/>
                  </a:lnTo>
                  <a:lnTo>
                    <a:pt x="6" y="631"/>
                  </a:lnTo>
                  <a:lnTo>
                    <a:pt x="9" y="631"/>
                  </a:lnTo>
                  <a:lnTo>
                    <a:pt x="10" y="630"/>
                  </a:lnTo>
                  <a:lnTo>
                    <a:pt x="10" y="627"/>
                  </a:lnTo>
                  <a:lnTo>
                    <a:pt x="10" y="627"/>
                  </a:lnTo>
                  <a:lnTo>
                    <a:pt x="14" y="618"/>
                  </a:lnTo>
                  <a:lnTo>
                    <a:pt x="19" y="609"/>
                  </a:lnTo>
                  <a:lnTo>
                    <a:pt x="32" y="592"/>
                  </a:lnTo>
                  <a:lnTo>
                    <a:pt x="32" y="592"/>
                  </a:lnTo>
                  <a:lnTo>
                    <a:pt x="47" y="570"/>
                  </a:lnTo>
                  <a:lnTo>
                    <a:pt x="54" y="561"/>
                  </a:lnTo>
                  <a:lnTo>
                    <a:pt x="62" y="550"/>
                  </a:lnTo>
                  <a:lnTo>
                    <a:pt x="62" y="550"/>
                  </a:lnTo>
                  <a:lnTo>
                    <a:pt x="77" y="535"/>
                  </a:lnTo>
                  <a:lnTo>
                    <a:pt x="90" y="518"/>
                  </a:lnTo>
                  <a:lnTo>
                    <a:pt x="116" y="482"/>
                  </a:lnTo>
                  <a:lnTo>
                    <a:pt x="116" y="482"/>
                  </a:lnTo>
                  <a:lnTo>
                    <a:pt x="128" y="465"/>
                  </a:lnTo>
                  <a:lnTo>
                    <a:pt x="137" y="448"/>
                  </a:lnTo>
                  <a:lnTo>
                    <a:pt x="147" y="431"/>
                  </a:lnTo>
                  <a:lnTo>
                    <a:pt x="158" y="415"/>
                  </a:lnTo>
                  <a:lnTo>
                    <a:pt x="158" y="415"/>
                  </a:lnTo>
                  <a:lnTo>
                    <a:pt x="174" y="395"/>
                  </a:lnTo>
                  <a:lnTo>
                    <a:pt x="187" y="374"/>
                  </a:lnTo>
                  <a:lnTo>
                    <a:pt x="214" y="332"/>
                  </a:lnTo>
                  <a:lnTo>
                    <a:pt x="214" y="332"/>
                  </a:lnTo>
                  <a:lnTo>
                    <a:pt x="268" y="253"/>
                  </a:lnTo>
                  <a:lnTo>
                    <a:pt x="323" y="176"/>
                  </a:lnTo>
                  <a:lnTo>
                    <a:pt x="323" y="176"/>
                  </a:lnTo>
                  <a:lnTo>
                    <a:pt x="350" y="134"/>
                  </a:lnTo>
                  <a:lnTo>
                    <a:pt x="378" y="92"/>
                  </a:lnTo>
                  <a:lnTo>
                    <a:pt x="406" y="51"/>
                  </a:lnTo>
                  <a:lnTo>
                    <a:pt x="421" y="30"/>
                  </a:lnTo>
                  <a:lnTo>
                    <a:pt x="435" y="10"/>
                  </a:lnTo>
                  <a:lnTo>
                    <a:pt x="435" y="10"/>
                  </a:lnTo>
                  <a:lnTo>
                    <a:pt x="436" y="7"/>
                  </a:lnTo>
                  <a:lnTo>
                    <a:pt x="436" y="6"/>
                  </a:lnTo>
                  <a:lnTo>
                    <a:pt x="435" y="2"/>
                  </a:lnTo>
                  <a:lnTo>
                    <a:pt x="433" y="1"/>
                  </a:lnTo>
                  <a:lnTo>
                    <a:pt x="431" y="0"/>
                  </a:lnTo>
                  <a:lnTo>
                    <a:pt x="429" y="1"/>
                  </a:lnTo>
                  <a:lnTo>
                    <a:pt x="427" y="2"/>
                  </a:lnTo>
                  <a:lnTo>
                    <a:pt x="427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36" name="Freeform 534"/>
            <p:cNvSpPr/>
            <p:nvPr/>
          </p:nvSpPr>
          <p:spPr bwMode="auto">
            <a:xfrm>
              <a:off x="2122488" y="2501900"/>
              <a:ext cx="22225" cy="41275"/>
            </a:xfrm>
            <a:custGeom>
              <a:avLst/>
              <a:gdLst/>
              <a:ahLst/>
              <a:cxnLst>
                <a:cxn ang="0">
                  <a:pos x="42" y="6"/>
                </a:cxn>
                <a:cxn ang="0">
                  <a:pos x="42" y="6"/>
                </a:cxn>
                <a:cxn ang="0">
                  <a:pos x="40" y="17"/>
                </a:cxn>
                <a:cxn ang="0">
                  <a:pos x="36" y="27"/>
                </a:cxn>
                <a:cxn ang="0">
                  <a:pos x="29" y="36"/>
                </a:cxn>
                <a:cxn ang="0">
                  <a:pos x="23" y="46"/>
                </a:cxn>
                <a:cxn ang="0">
                  <a:pos x="23" y="46"/>
                </a:cxn>
                <a:cxn ang="0">
                  <a:pos x="16" y="57"/>
                </a:cxn>
                <a:cxn ang="0">
                  <a:pos x="10" y="69"/>
                </a:cxn>
                <a:cxn ang="0">
                  <a:pos x="4" y="82"/>
                </a:cxn>
                <a:cxn ang="0">
                  <a:pos x="0" y="95"/>
                </a:cxn>
                <a:cxn ang="0">
                  <a:pos x="0" y="95"/>
                </a:cxn>
                <a:cxn ang="0">
                  <a:pos x="0" y="98"/>
                </a:cxn>
                <a:cxn ang="0">
                  <a:pos x="2" y="100"/>
                </a:cxn>
                <a:cxn ang="0">
                  <a:pos x="4" y="102"/>
                </a:cxn>
                <a:cxn ang="0">
                  <a:pos x="10" y="102"/>
                </a:cxn>
                <a:cxn ang="0">
                  <a:pos x="11" y="100"/>
                </a:cxn>
                <a:cxn ang="0">
                  <a:pos x="12" y="99"/>
                </a:cxn>
                <a:cxn ang="0">
                  <a:pos x="12" y="99"/>
                </a:cxn>
                <a:cxn ang="0">
                  <a:pos x="16" y="83"/>
                </a:cxn>
                <a:cxn ang="0">
                  <a:pos x="23" y="70"/>
                </a:cxn>
                <a:cxn ang="0">
                  <a:pos x="29" y="56"/>
                </a:cxn>
                <a:cxn ang="0">
                  <a:pos x="38" y="43"/>
                </a:cxn>
                <a:cxn ang="0">
                  <a:pos x="38" y="43"/>
                </a:cxn>
                <a:cxn ang="0">
                  <a:pos x="44" y="35"/>
                </a:cxn>
                <a:cxn ang="0">
                  <a:pos x="49" y="26"/>
                </a:cxn>
                <a:cxn ang="0">
                  <a:pos x="51" y="15"/>
                </a:cxn>
                <a:cxn ang="0">
                  <a:pos x="54" y="6"/>
                </a:cxn>
                <a:cxn ang="0">
                  <a:pos x="54" y="6"/>
                </a:cxn>
                <a:cxn ang="0">
                  <a:pos x="54" y="4"/>
                </a:cxn>
                <a:cxn ang="0">
                  <a:pos x="53" y="1"/>
                </a:cxn>
                <a:cxn ang="0">
                  <a:pos x="50" y="1"/>
                </a:cxn>
                <a:cxn ang="0">
                  <a:pos x="49" y="0"/>
                </a:cxn>
                <a:cxn ang="0">
                  <a:pos x="45" y="1"/>
                </a:cxn>
                <a:cxn ang="0">
                  <a:pos x="44" y="4"/>
                </a:cxn>
                <a:cxn ang="0">
                  <a:pos x="42" y="6"/>
                </a:cxn>
                <a:cxn ang="0">
                  <a:pos x="42" y="6"/>
                </a:cxn>
              </a:cxnLst>
              <a:rect l="0" t="0" r="r" b="b"/>
              <a:pathLst>
                <a:path w="54" h="102">
                  <a:moveTo>
                    <a:pt x="42" y="6"/>
                  </a:moveTo>
                  <a:lnTo>
                    <a:pt x="42" y="6"/>
                  </a:lnTo>
                  <a:lnTo>
                    <a:pt x="40" y="17"/>
                  </a:lnTo>
                  <a:lnTo>
                    <a:pt x="36" y="27"/>
                  </a:lnTo>
                  <a:lnTo>
                    <a:pt x="29" y="36"/>
                  </a:lnTo>
                  <a:lnTo>
                    <a:pt x="23" y="46"/>
                  </a:lnTo>
                  <a:lnTo>
                    <a:pt x="23" y="46"/>
                  </a:lnTo>
                  <a:lnTo>
                    <a:pt x="16" y="57"/>
                  </a:lnTo>
                  <a:lnTo>
                    <a:pt x="10" y="69"/>
                  </a:lnTo>
                  <a:lnTo>
                    <a:pt x="4" y="82"/>
                  </a:lnTo>
                  <a:lnTo>
                    <a:pt x="0" y="95"/>
                  </a:lnTo>
                  <a:lnTo>
                    <a:pt x="0" y="95"/>
                  </a:lnTo>
                  <a:lnTo>
                    <a:pt x="0" y="98"/>
                  </a:lnTo>
                  <a:lnTo>
                    <a:pt x="2" y="100"/>
                  </a:lnTo>
                  <a:lnTo>
                    <a:pt x="4" y="102"/>
                  </a:lnTo>
                  <a:lnTo>
                    <a:pt x="10" y="102"/>
                  </a:lnTo>
                  <a:lnTo>
                    <a:pt x="11" y="100"/>
                  </a:lnTo>
                  <a:lnTo>
                    <a:pt x="12" y="99"/>
                  </a:lnTo>
                  <a:lnTo>
                    <a:pt x="12" y="99"/>
                  </a:lnTo>
                  <a:lnTo>
                    <a:pt x="16" y="83"/>
                  </a:lnTo>
                  <a:lnTo>
                    <a:pt x="23" y="70"/>
                  </a:lnTo>
                  <a:lnTo>
                    <a:pt x="29" y="56"/>
                  </a:lnTo>
                  <a:lnTo>
                    <a:pt x="38" y="43"/>
                  </a:lnTo>
                  <a:lnTo>
                    <a:pt x="38" y="43"/>
                  </a:lnTo>
                  <a:lnTo>
                    <a:pt x="44" y="35"/>
                  </a:lnTo>
                  <a:lnTo>
                    <a:pt x="49" y="26"/>
                  </a:lnTo>
                  <a:lnTo>
                    <a:pt x="51" y="15"/>
                  </a:lnTo>
                  <a:lnTo>
                    <a:pt x="54" y="6"/>
                  </a:lnTo>
                  <a:lnTo>
                    <a:pt x="54" y="6"/>
                  </a:lnTo>
                  <a:lnTo>
                    <a:pt x="54" y="4"/>
                  </a:lnTo>
                  <a:lnTo>
                    <a:pt x="53" y="1"/>
                  </a:lnTo>
                  <a:lnTo>
                    <a:pt x="50" y="1"/>
                  </a:lnTo>
                  <a:lnTo>
                    <a:pt x="49" y="0"/>
                  </a:lnTo>
                  <a:lnTo>
                    <a:pt x="45" y="1"/>
                  </a:lnTo>
                  <a:lnTo>
                    <a:pt x="44" y="4"/>
                  </a:lnTo>
                  <a:lnTo>
                    <a:pt x="42" y="6"/>
                  </a:lnTo>
                  <a:lnTo>
                    <a:pt x="42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37" name="Freeform 535"/>
            <p:cNvSpPr/>
            <p:nvPr/>
          </p:nvSpPr>
          <p:spPr bwMode="auto">
            <a:xfrm>
              <a:off x="2152651" y="2535238"/>
              <a:ext cx="22225" cy="46038"/>
            </a:xfrm>
            <a:custGeom>
              <a:avLst/>
              <a:gdLst/>
              <a:ahLst/>
              <a:cxnLst>
                <a:cxn ang="0">
                  <a:pos x="46" y="2"/>
                </a:cxn>
                <a:cxn ang="0">
                  <a:pos x="46" y="2"/>
                </a:cxn>
                <a:cxn ang="0">
                  <a:pos x="43" y="17"/>
                </a:cxn>
                <a:cxn ang="0">
                  <a:pos x="38" y="29"/>
                </a:cxn>
                <a:cxn ang="0">
                  <a:pos x="26" y="55"/>
                </a:cxn>
                <a:cxn ang="0">
                  <a:pos x="2" y="104"/>
                </a:cxn>
                <a:cxn ang="0">
                  <a:pos x="2" y="104"/>
                </a:cxn>
                <a:cxn ang="0">
                  <a:pos x="0" y="107"/>
                </a:cxn>
                <a:cxn ang="0">
                  <a:pos x="2" y="108"/>
                </a:cxn>
                <a:cxn ang="0">
                  <a:pos x="4" y="112"/>
                </a:cxn>
                <a:cxn ang="0">
                  <a:pos x="8" y="114"/>
                </a:cxn>
                <a:cxn ang="0">
                  <a:pos x="9" y="112"/>
                </a:cxn>
                <a:cxn ang="0">
                  <a:pos x="11" y="110"/>
                </a:cxn>
                <a:cxn ang="0">
                  <a:pos x="11" y="110"/>
                </a:cxn>
                <a:cxn ang="0">
                  <a:pos x="37" y="59"/>
                </a:cxn>
                <a:cxn ang="0">
                  <a:pos x="49" y="32"/>
                </a:cxn>
                <a:cxn ang="0">
                  <a:pos x="54" y="19"/>
                </a:cxn>
                <a:cxn ang="0">
                  <a:pos x="58" y="6"/>
                </a:cxn>
                <a:cxn ang="0">
                  <a:pos x="58" y="6"/>
                </a:cxn>
                <a:cxn ang="0">
                  <a:pos x="58" y="4"/>
                </a:cxn>
                <a:cxn ang="0">
                  <a:pos x="57" y="1"/>
                </a:cxn>
                <a:cxn ang="0">
                  <a:pos x="54" y="0"/>
                </a:cxn>
                <a:cxn ang="0">
                  <a:pos x="49" y="0"/>
                </a:cxn>
                <a:cxn ang="0">
                  <a:pos x="47" y="1"/>
                </a:cxn>
                <a:cxn ang="0">
                  <a:pos x="46" y="2"/>
                </a:cxn>
                <a:cxn ang="0">
                  <a:pos x="46" y="2"/>
                </a:cxn>
              </a:cxnLst>
              <a:rect l="0" t="0" r="r" b="b"/>
              <a:pathLst>
                <a:path w="58" h="114">
                  <a:moveTo>
                    <a:pt x="46" y="2"/>
                  </a:moveTo>
                  <a:lnTo>
                    <a:pt x="46" y="2"/>
                  </a:lnTo>
                  <a:lnTo>
                    <a:pt x="43" y="17"/>
                  </a:lnTo>
                  <a:lnTo>
                    <a:pt x="38" y="29"/>
                  </a:lnTo>
                  <a:lnTo>
                    <a:pt x="26" y="55"/>
                  </a:lnTo>
                  <a:lnTo>
                    <a:pt x="2" y="104"/>
                  </a:lnTo>
                  <a:lnTo>
                    <a:pt x="2" y="104"/>
                  </a:lnTo>
                  <a:lnTo>
                    <a:pt x="0" y="107"/>
                  </a:lnTo>
                  <a:lnTo>
                    <a:pt x="2" y="108"/>
                  </a:lnTo>
                  <a:lnTo>
                    <a:pt x="4" y="112"/>
                  </a:lnTo>
                  <a:lnTo>
                    <a:pt x="8" y="114"/>
                  </a:lnTo>
                  <a:lnTo>
                    <a:pt x="9" y="112"/>
                  </a:lnTo>
                  <a:lnTo>
                    <a:pt x="11" y="110"/>
                  </a:lnTo>
                  <a:lnTo>
                    <a:pt x="11" y="110"/>
                  </a:lnTo>
                  <a:lnTo>
                    <a:pt x="37" y="59"/>
                  </a:lnTo>
                  <a:lnTo>
                    <a:pt x="49" y="32"/>
                  </a:lnTo>
                  <a:lnTo>
                    <a:pt x="54" y="19"/>
                  </a:lnTo>
                  <a:lnTo>
                    <a:pt x="58" y="6"/>
                  </a:lnTo>
                  <a:lnTo>
                    <a:pt x="58" y="6"/>
                  </a:lnTo>
                  <a:lnTo>
                    <a:pt x="58" y="4"/>
                  </a:lnTo>
                  <a:lnTo>
                    <a:pt x="57" y="1"/>
                  </a:lnTo>
                  <a:lnTo>
                    <a:pt x="54" y="0"/>
                  </a:lnTo>
                  <a:lnTo>
                    <a:pt x="49" y="0"/>
                  </a:lnTo>
                  <a:lnTo>
                    <a:pt x="47" y="1"/>
                  </a:lnTo>
                  <a:lnTo>
                    <a:pt x="46" y="2"/>
                  </a:lnTo>
                  <a:lnTo>
                    <a:pt x="46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38" name="Freeform 536"/>
            <p:cNvSpPr/>
            <p:nvPr/>
          </p:nvSpPr>
          <p:spPr bwMode="auto">
            <a:xfrm>
              <a:off x="2176463" y="2573338"/>
              <a:ext cx="23813" cy="34925"/>
            </a:xfrm>
            <a:custGeom>
              <a:avLst/>
              <a:gdLst/>
              <a:ahLst/>
              <a:cxnLst>
                <a:cxn ang="0">
                  <a:pos x="51" y="1"/>
                </a:cxn>
                <a:cxn ang="0">
                  <a:pos x="51" y="1"/>
                </a:cxn>
                <a:cxn ang="0">
                  <a:pos x="35" y="20"/>
                </a:cxn>
                <a:cxn ang="0">
                  <a:pos x="22" y="38"/>
                </a:cxn>
                <a:cxn ang="0">
                  <a:pos x="10" y="57"/>
                </a:cxn>
                <a:cxn ang="0">
                  <a:pos x="0" y="78"/>
                </a:cxn>
                <a:cxn ang="0">
                  <a:pos x="0" y="78"/>
                </a:cxn>
                <a:cxn ang="0">
                  <a:pos x="0" y="81"/>
                </a:cxn>
                <a:cxn ang="0">
                  <a:pos x="0" y="84"/>
                </a:cxn>
                <a:cxn ang="0">
                  <a:pos x="4" y="86"/>
                </a:cxn>
                <a:cxn ang="0">
                  <a:pos x="5" y="88"/>
                </a:cxn>
                <a:cxn ang="0">
                  <a:pos x="8" y="88"/>
                </a:cxn>
                <a:cxn ang="0">
                  <a:pos x="9" y="86"/>
                </a:cxn>
                <a:cxn ang="0">
                  <a:pos x="10" y="85"/>
                </a:cxn>
                <a:cxn ang="0">
                  <a:pos x="10" y="85"/>
                </a:cxn>
                <a:cxn ang="0">
                  <a:pos x="19" y="64"/>
                </a:cxn>
                <a:cxn ang="0">
                  <a:pos x="31" y="44"/>
                </a:cxn>
                <a:cxn ang="0">
                  <a:pos x="44" y="26"/>
                </a:cxn>
                <a:cxn ang="0">
                  <a:pos x="59" y="9"/>
                </a:cxn>
                <a:cxn ang="0">
                  <a:pos x="59" y="9"/>
                </a:cxn>
                <a:cxn ang="0">
                  <a:pos x="60" y="8"/>
                </a:cxn>
                <a:cxn ang="0">
                  <a:pos x="60" y="5"/>
                </a:cxn>
                <a:cxn ang="0">
                  <a:pos x="59" y="1"/>
                </a:cxn>
                <a:cxn ang="0">
                  <a:pos x="55" y="0"/>
                </a:cxn>
                <a:cxn ang="0">
                  <a:pos x="53" y="0"/>
                </a:cxn>
                <a:cxn ang="0">
                  <a:pos x="51" y="1"/>
                </a:cxn>
                <a:cxn ang="0">
                  <a:pos x="51" y="1"/>
                </a:cxn>
              </a:cxnLst>
              <a:rect l="0" t="0" r="r" b="b"/>
              <a:pathLst>
                <a:path w="60" h="88">
                  <a:moveTo>
                    <a:pt x="51" y="1"/>
                  </a:moveTo>
                  <a:lnTo>
                    <a:pt x="51" y="1"/>
                  </a:lnTo>
                  <a:lnTo>
                    <a:pt x="35" y="20"/>
                  </a:lnTo>
                  <a:lnTo>
                    <a:pt x="22" y="38"/>
                  </a:lnTo>
                  <a:lnTo>
                    <a:pt x="10" y="57"/>
                  </a:lnTo>
                  <a:lnTo>
                    <a:pt x="0" y="78"/>
                  </a:lnTo>
                  <a:lnTo>
                    <a:pt x="0" y="78"/>
                  </a:lnTo>
                  <a:lnTo>
                    <a:pt x="0" y="81"/>
                  </a:lnTo>
                  <a:lnTo>
                    <a:pt x="0" y="84"/>
                  </a:lnTo>
                  <a:lnTo>
                    <a:pt x="4" y="86"/>
                  </a:lnTo>
                  <a:lnTo>
                    <a:pt x="5" y="88"/>
                  </a:lnTo>
                  <a:lnTo>
                    <a:pt x="8" y="88"/>
                  </a:lnTo>
                  <a:lnTo>
                    <a:pt x="9" y="86"/>
                  </a:lnTo>
                  <a:lnTo>
                    <a:pt x="10" y="85"/>
                  </a:lnTo>
                  <a:lnTo>
                    <a:pt x="10" y="85"/>
                  </a:lnTo>
                  <a:lnTo>
                    <a:pt x="19" y="64"/>
                  </a:lnTo>
                  <a:lnTo>
                    <a:pt x="31" y="44"/>
                  </a:lnTo>
                  <a:lnTo>
                    <a:pt x="44" y="26"/>
                  </a:lnTo>
                  <a:lnTo>
                    <a:pt x="59" y="9"/>
                  </a:lnTo>
                  <a:lnTo>
                    <a:pt x="59" y="9"/>
                  </a:lnTo>
                  <a:lnTo>
                    <a:pt x="60" y="8"/>
                  </a:lnTo>
                  <a:lnTo>
                    <a:pt x="60" y="5"/>
                  </a:lnTo>
                  <a:lnTo>
                    <a:pt x="59" y="1"/>
                  </a:lnTo>
                  <a:lnTo>
                    <a:pt x="55" y="0"/>
                  </a:lnTo>
                  <a:lnTo>
                    <a:pt x="53" y="0"/>
                  </a:lnTo>
                  <a:lnTo>
                    <a:pt x="51" y="1"/>
                  </a:lnTo>
                  <a:lnTo>
                    <a:pt x="51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39" name="Freeform 537"/>
            <p:cNvSpPr/>
            <p:nvPr/>
          </p:nvSpPr>
          <p:spPr bwMode="auto">
            <a:xfrm>
              <a:off x="2200276" y="2609850"/>
              <a:ext cx="26988" cy="36513"/>
            </a:xfrm>
            <a:custGeom>
              <a:avLst/>
              <a:gdLst/>
              <a:ahLst/>
              <a:cxnLst>
                <a:cxn ang="0">
                  <a:pos x="59" y="2"/>
                </a:cxn>
                <a:cxn ang="0">
                  <a:pos x="59" y="2"/>
                </a:cxn>
                <a:cxn ang="0">
                  <a:pos x="50" y="11"/>
                </a:cxn>
                <a:cxn ang="0">
                  <a:pos x="42" y="21"/>
                </a:cxn>
                <a:cxn ang="0">
                  <a:pos x="28" y="42"/>
                </a:cxn>
                <a:cxn ang="0">
                  <a:pos x="16" y="65"/>
                </a:cxn>
                <a:cxn ang="0">
                  <a:pos x="1" y="87"/>
                </a:cxn>
                <a:cxn ang="0">
                  <a:pos x="1" y="87"/>
                </a:cxn>
                <a:cxn ang="0">
                  <a:pos x="0" y="89"/>
                </a:cxn>
                <a:cxn ang="0">
                  <a:pos x="0" y="91"/>
                </a:cxn>
                <a:cxn ang="0">
                  <a:pos x="1" y="93"/>
                </a:cxn>
                <a:cxn ang="0">
                  <a:pos x="3" y="95"/>
                </a:cxn>
                <a:cxn ang="0">
                  <a:pos x="8" y="95"/>
                </a:cxn>
                <a:cxn ang="0">
                  <a:pos x="9" y="95"/>
                </a:cxn>
                <a:cxn ang="0">
                  <a:pos x="12" y="92"/>
                </a:cxn>
                <a:cxn ang="0">
                  <a:pos x="12" y="92"/>
                </a:cxn>
                <a:cxn ang="0">
                  <a:pos x="25" y="71"/>
                </a:cxn>
                <a:cxn ang="0">
                  <a:pos x="37" y="49"/>
                </a:cxn>
                <a:cxn ang="0">
                  <a:pos x="51" y="29"/>
                </a:cxn>
                <a:cxn ang="0">
                  <a:pos x="59" y="19"/>
                </a:cxn>
                <a:cxn ang="0">
                  <a:pos x="68" y="10"/>
                </a:cxn>
                <a:cxn ang="0">
                  <a:pos x="68" y="10"/>
                </a:cxn>
                <a:cxn ang="0">
                  <a:pos x="69" y="8"/>
                </a:cxn>
                <a:cxn ang="0">
                  <a:pos x="69" y="6"/>
                </a:cxn>
                <a:cxn ang="0">
                  <a:pos x="68" y="2"/>
                </a:cxn>
                <a:cxn ang="0">
                  <a:pos x="64" y="0"/>
                </a:cxn>
                <a:cxn ang="0">
                  <a:pos x="62" y="0"/>
                </a:cxn>
                <a:cxn ang="0">
                  <a:pos x="59" y="2"/>
                </a:cxn>
                <a:cxn ang="0">
                  <a:pos x="59" y="2"/>
                </a:cxn>
              </a:cxnLst>
              <a:rect l="0" t="0" r="r" b="b"/>
              <a:pathLst>
                <a:path w="69" h="95">
                  <a:moveTo>
                    <a:pt x="59" y="2"/>
                  </a:moveTo>
                  <a:lnTo>
                    <a:pt x="59" y="2"/>
                  </a:lnTo>
                  <a:lnTo>
                    <a:pt x="50" y="11"/>
                  </a:lnTo>
                  <a:lnTo>
                    <a:pt x="42" y="21"/>
                  </a:lnTo>
                  <a:lnTo>
                    <a:pt x="28" y="42"/>
                  </a:lnTo>
                  <a:lnTo>
                    <a:pt x="16" y="65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0" y="89"/>
                  </a:lnTo>
                  <a:lnTo>
                    <a:pt x="0" y="91"/>
                  </a:lnTo>
                  <a:lnTo>
                    <a:pt x="1" y="93"/>
                  </a:lnTo>
                  <a:lnTo>
                    <a:pt x="3" y="95"/>
                  </a:lnTo>
                  <a:lnTo>
                    <a:pt x="8" y="95"/>
                  </a:lnTo>
                  <a:lnTo>
                    <a:pt x="9" y="95"/>
                  </a:lnTo>
                  <a:lnTo>
                    <a:pt x="12" y="92"/>
                  </a:lnTo>
                  <a:lnTo>
                    <a:pt x="12" y="92"/>
                  </a:lnTo>
                  <a:lnTo>
                    <a:pt x="25" y="71"/>
                  </a:lnTo>
                  <a:lnTo>
                    <a:pt x="37" y="49"/>
                  </a:lnTo>
                  <a:lnTo>
                    <a:pt x="51" y="29"/>
                  </a:lnTo>
                  <a:lnTo>
                    <a:pt x="59" y="19"/>
                  </a:lnTo>
                  <a:lnTo>
                    <a:pt x="68" y="10"/>
                  </a:lnTo>
                  <a:lnTo>
                    <a:pt x="68" y="10"/>
                  </a:lnTo>
                  <a:lnTo>
                    <a:pt x="69" y="8"/>
                  </a:lnTo>
                  <a:lnTo>
                    <a:pt x="69" y="6"/>
                  </a:lnTo>
                  <a:lnTo>
                    <a:pt x="68" y="2"/>
                  </a:lnTo>
                  <a:lnTo>
                    <a:pt x="64" y="0"/>
                  </a:lnTo>
                  <a:lnTo>
                    <a:pt x="62" y="0"/>
                  </a:lnTo>
                  <a:lnTo>
                    <a:pt x="59" y="2"/>
                  </a:lnTo>
                  <a:lnTo>
                    <a:pt x="59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40" name="Freeform 538"/>
            <p:cNvSpPr/>
            <p:nvPr/>
          </p:nvSpPr>
          <p:spPr bwMode="auto">
            <a:xfrm>
              <a:off x="2228851" y="2640013"/>
              <a:ext cx="19050" cy="38100"/>
            </a:xfrm>
            <a:custGeom>
              <a:avLst/>
              <a:gdLst/>
              <a:ahLst/>
              <a:cxnLst>
                <a:cxn ang="0">
                  <a:pos x="40" y="2"/>
                </a:cxn>
                <a:cxn ang="0">
                  <a:pos x="40" y="2"/>
                </a:cxn>
                <a:cxn ang="0">
                  <a:pos x="30" y="12"/>
                </a:cxn>
                <a:cxn ang="0">
                  <a:pos x="24" y="24"/>
                </a:cxn>
                <a:cxn ang="0">
                  <a:pos x="17" y="34"/>
                </a:cxn>
                <a:cxn ang="0">
                  <a:pos x="12" y="47"/>
                </a:cxn>
                <a:cxn ang="0">
                  <a:pos x="12" y="47"/>
                </a:cxn>
                <a:cxn ang="0">
                  <a:pos x="4" y="68"/>
                </a:cxn>
                <a:cxn ang="0">
                  <a:pos x="2" y="79"/>
                </a:cxn>
                <a:cxn ang="0">
                  <a:pos x="0" y="89"/>
                </a:cxn>
                <a:cxn ang="0">
                  <a:pos x="0" y="89"/>
                </a:cxn>
                <a:cxn ang="0">
                  <a:pos x="0" y="92"/>
                </a:cxn>
                <a:cxn ang="0">
                  <a:pos x="2" y="94"/>
                </a:cxn>
                <a:cxn ang="0">
                  <a:pos x="6" y="96"/>
                </a:cxn>
                <a:cxn ang="0">
                  <a:pos x="9" y="94"/>
                </a:cxn>
                <a:cxn ang="0">
                  <a:pos x="11" y="92"/>
                </a:cxn>
                <a:cxn ang="0">
                  <a:pos x="12" y="89"/>
                </a:cxn>
                <a:cxn ang="0">
                  <a:pos x="12" y="89"/>
                </a:cxn>
                <a:cxn ang="0">
                  <a:pos x="13" y="79"/>
                </a:cxn>
                <a:cxn ang="0">
                  <a:pos x="16" y="68"/>
                </a:cxn>
                <a:cxn ang="0">
                  <a:pos x="24" y="49"/>
                </a:cxn>
                <a:cxn ang="0">
                  <a:pos x="24" y="49"/>
                </a:cxn>
                <a:cxn ang="0">
                  <a:pos x="29" y="37"/>
                </a:cxn>
                <a:cxn ang="0">
                  <a:pos x="34" y="28"/>
                </a:cxn>
                <a:cxn ang="0">
                  <a:pos x="41" y="19"/>
                </a:cxn>
                <a:cxn ang="0">
                  <a:pos x="47" y="9"/>
                </a:cxn>
                <a:cxn ang="0">
                  <a:pos x="47" y="9"/>
                </a:cxn>
                <a:cxn ang="0">
                  <a:pos x="49" y="8"/>
                </a:cxn>
                <a:cxn ang="0">
                  <a:pos x="50" y="6"/>
                </a:cxn>
                <a:cxn ang="0">
                  <a:pos x="47" y="2"/>
                </a:cxn>
                <a:cxn ang="0">
                  <a:pos x="43" y="0"/>
                </a:cxn>
                <a:cxn ang="0">
                  <a:pos x="42" y="0"/>
                </a:cxn>
                <a:cxn ang="0">
                  <a:pos x="40" y="2"/>
                </a:cxn>
                <a:cxn ang="0">
                  <a:pos x="40" y="2"/>
                </a:cxn>
              </a:cxnLst>
              <a:rect l="0" t="0" r="r" b="b"/>
              <a:pathLst>
                <a:path w="50" h="96">
                  <a:moveTo>
                    <a:pt x="40" y="2"/>
                  </a:moveTo>
                  <a:lnTo>
                    <a:pt x="40" y="2"/>
                  </a:lnTo>
                  <a:lnTo>
                    <a:pt x="30" y="12"/>
                  </a:lnTo>
                  <a:lnTo>
                    <a:pt x="24" y="24"/>
                  </a:lnTo>
                  <a:lnTo>
                    <a:pt x="17" y="34"/>
                  </a:lnTo>
                  <a:lnTo>
                    <a:pt x="12" y="47"/>
                  </a:lnTo>
                  <a:lnTo>
                    <a:pt x="12" y="47"/>
                  </a:lnTo>
                  <a:lnTo>
                    <a:pt x="4" y="68"/>
                  </a:lnTo>
                  <a:lnTo>
                    <a:pt x="2" y="79"/>
                  </a:lnTo>
                  <a:lnTo>
                    <a:pt x="0" y="89"/>
                  </a:lnTo>
                  <a:lnTo>
                    <a:pt x="0" y="89"/>
                  </a:lnTo>
                  <a:lnTo>
                    <a:pt x="0" y="92"/>
                  </a:lnTo>
                  <a:lnTo>
                    <a:pt x="2" y="94"/>
                  </a:lnTo>
                  <a:lnTo>
                    <a:pt x="6" y="96"/>
                  </a:lnTo>
                  <a:lnTo>
                    <a:pt x="9" y="94"/>
                  </a:lnTo>
                  <a:lnTo>
                    <a:pt x="11" y="92"/>
                  </a:lnTo>
                  <a:lnTo>
                    <a:pt x="12" y="89"/>
                  </a:lnTo>
                  <a:lnTo>
                    <a:pt x="12" y="89"/>
                  </a:lnTo>
                  <a:lnTo>
                    <a:pt x="13" y="79"/>
                  </a:lnTo>
                  <a:lnTo>
                    <a:pt x="16" y="68"/>
                  </a:lnTo>
                  <a:lnTo>
                    <a:pt x="24" y="49"/>
                  </a:lnTo>
                  <a:lnTo>
                    <a:pt x="24" y="49"/>
                  </a:lnTo>
                  <a:lnTo>
                    <a:pt x="29" y="37"/>
                  </a:lnTo>
                  <a:lnTo>
                    <a:pt x="34" y="28"/>
                  </a:lnTo>
                  <a:lnTo>
                    <a:pt x="41" y="19"/>
                  </a:lnTo>
                  <a:lnTo>
                    <a:pt x="47" y="9"/>
                  </a:lnTo>
                  <a:lnTo>
                    <a:pt x="47" y="9"/>
                  </a:lnTo>
                  <a:lnTo>
                    <a:pt x="49" y="8"/>
                  </a:lnTo>
                  <a:lnTo>
                    <a:pt x="50" y="6"/>
                  </a:lnTo>
                  <a:lnTo>
                    <a:pt x="47" y="2"/>
                  </a:lnTo>
                  <a:lnTo>
                    <a:pt x="43" y="0"/>
                  </a:lnTo>
                  <a:lnTo>
                    <a:pt x="42" y="0"/>
                  </a:lnTo>
                  <a:lnTo>
                    <a:pt x="40" y="2"/>
                  </a:lnTo>
                  <a:lnTo>
                    <a:pt x="4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41" name="Freeform 539"/>
            <p:cNvSpPr/>
            <p:nvPr/>
          </p:nvSpPr>
          <p:spPr bwMode="auto">
            <a:xfrm>
              <a:off x="2257426" y="2651125"/>
              <a:ext cx="20638" cy="42863"/>
            </a:xfrm>
            <a:custGeom>
              <a:avLst/>
              <a:gdLst/>
              <a:ahLst/>
              <a:cxnLst>
                <a:cxn ang="0">
                  <a:pos x="42" y="5"/>
                </a:cxn>
                <a:cxn ang="0">
                  <a:pos x="42" y="5"/>
                </a:cxn>
                <a:cxn ang="0">
                  <a:pos x="41" y="12"/>
                </a:cxn>
                <a:cxn ang="0">
                  <a:pos x="39" y="17"/>
                </a:cxn>
                <a:cxn ang="0">
                  <a:pos x="34" y="29"/>
                </a:cxn>
                <a:cxn ang="0">
                  <a:pos x="28" y="40"/>
                </a:cxn>
                <a:cxn ang="0">
                  <a:pos x="20" y="51"/>
                </a:cxn>
                <a:cxn ang="0">
                  <a:pos x="20" y="51"/>
                </a:cxn>
                <a:cxn ang="0">
                  <a:pos x="13" y="63"/>
                </a:cxn>
                <a:cxn ang="0">
                  <a:pos x="8" y="76"/>
                </a:cxn>
                <a:cxn ang="0">
                  <a:pos x="0" y="102"/>
                </a:cxn>
                <a:cxn ang="0">
                  <a:pos x="0" y="102"/>
                </a:cxn>
                <a:cxn ang="0">
                  <a:pos x="0" y="104"/>
                </a:cxn>
                <a:cxn ang="0">
                  <a:pos x="2" y="107"/>
                </a:cxn>
                <a:cxn ang="0">
                  <a:pos x="4" y="108"/>
                </a:cxn>
                <a:cxn ang="0">
                  <a:pos x="9" y="108"/>
                </a:cxn>
                <a:cxn ang="0">
                  <a:pos x="11" y="107"/>
                </a:cxn>
                <a:cxn ang="0">
                  <a:pos x="12" y="106"/>
                </a:cxn>
                <a:cxn ang="0">
                  <a:pos x="12" y="106"/>
                </a:cxn>
                <a:cxn ang="0">
                  <a:pos x="16" y="90"/>
                </a:cxn>
                <a:cxn ang="0">
                  <a:pos x="22" y="74"/>
                </a:cxn>
                <a:cxn ang="0">
                  <a:pos x="29" y="60"/>
                </a:cxn>
                <a:cxn ang="0">
                  <a:pos x="37" y="46"/>
                </a:cxn>
                <a:cxn ang="0">
                  <a:pos x="37" y="46"/>
                </a:cxn>
                <a:cxn ang="0">
                  <a:pos x="43" y="36"/>
                </a:cxn>
                <a:cxn ang="0">
                  <a:pos x="49" y="26"/>
                </a:cxn>
                <a:cxn ang="0">
                  <a:pos x="51" y="15"/>
                </a:cxn>
                <a:cxn ang="0">
                  <a:pos x="54" y="5"/>
                </a:cxn>
                <a:cxn ang="0">
                  <a:pos x="54" y="5"/>
                </a:cxn>
                <a:cxn ang="0">
                  <a:pos x="54" y="2"/>
                </a:cxn>
                <a:cxn ang="0">
                  <a:pos x="53" y="1"/>
                </a:cxn>
                <a:cxn ang="0">
                  <a:pos x="50" y="0"/>
                </a:cxn>
                <a:cxn ang="0">
                  <a:pos x="49" y="0"/>
                </a:cxn>
                <a:cxn ang="0">
                  <a:pos x="45" y="1"/>
                </a:cxn>
                <a:cxn ang="0">
                  <a:pos x="43" y="2"/>
                </a:cxn>
                <a:cxn ang="0">
                  <a:pos x="42" y="5"/>
                </a:cxn>
                <a:cxn ang="0">
                  <a:pos x="42" y="5"/>
                </a:cxn>
              </a:cxnLst>
              <a:rect l="0" t="0" r="r" b="b"/>
              <a:pathLst>
                <a:path w="54" h="108">
                  <a:moveTo>
                    <a:pt x="42" y="5"/>
                  </a:moveTo>
                  <a:lnTo>
                    <a:pt x="42" y="5"/>
                  </a:lnTo>
                  <a:lnTo>
                    <a:pt x="41" y="12"/>
                  </a:lnTo>
                  <a:lnTo>
                    <a:pt x="39" y="17"/>
                  </a:lnTo>
                  <a:lnTo>
                    <a:pt x="34" y="29"/>
                  </a:lnTo>
                  <a:lnTo>
                    <a:pt x="28" y="40"/>
                  </a:lnTo>
                  <a:lnTo>
                    <a:pt x="20" y="51"/>
                  </a:lnTo>
                  <a:lnTo>
                    <a:pt x="20" y="51"/>
                  </a:lnTo>
                  <a:lnTo>
                    <a:pt x="13" y="63"/>
                  </a:lnTo>
                  <a:lnTo>
                    <a:pt x="8" y="76"/>
                  </a:lnTo>
                  <a:lnTo>
                    <a:pt x="0" y="102"/>
                  </a:lnTo>
                  <a:lnTo>
                    <a:pt x="0" y="102"/>
                  </a:lnTo>
                  <a:lnTo>
                    <a:pt x="0" y="104"/>
                  </a:lnTo>
                  <a:lnTo>
                    <a:pt x="2" y="107"/>
                  </a:lnTo>
                  <a:lnTo>
                    <a:pt x="4" y="108"/>
                  </a:lnTo>
                  <a:lnTo>
                    <a:pt x="9" y="108"/>
                  </a:lnTo>
                  <a:lnTo>
                    <a:pt x="11" y="107"/>
                  </a:lnTo>
                  <a:lnTo>
                    <a:pt x="12" y="106"/>
                  </a:lnTo>
                  <a:lnTo>
                    <a:pt x="12" y="106"/>
                  </a:lnTo>
                  <a:lnTo>
                    <a:pt x="16" y="90"/>
                  </a:lnTo>
                  <a:lnTo>
                    <a:pt x="22" y="74"/>
                  </a:lnTo>
                  <a:lnTo>
                    <a:pt x="29" y="60"/>
                  </a:lnTo>
                  <a:lnTo>
                    <a:pt x="37" y="46"/>
                  </a:lnTo>
                  <a:lnTo>
                    <a:pt x="37" y="46"/>
                  </a:lnTo>
                  <a:lnTo>
                    <a:pt x="43" y="36"/>
                  </a:lnTo>
                  <a:lnTo>
                    <a:pt x="49" y="26"/>
                  </a:lnTo>
                  <a:lnTo>
                    <a:pt x="51" y="15"/>
                  </a:lnTo>
                  <a:lnTo>
                    <a:pt x="54" y="5"/>
                  </a:lnTo>
                  <a:lnTo>
                    <a:pt x="54" y="5"/>
                  </a:lnTo>
                  <a:lnTo>
                    <a:pt x="54" y="2"/>
                  </a:lnTo>
                  <a:lnTo>
                    <a:pt x="53" y="1"/>
                  </a:lnTo>
                  <a:lnTo>
                    <a:pt x="50" y="0"/>
                  </a:lnTo>
                  <a:lnTo>
                    <a:pt x="49" y="0"/>
                  </a:lnTo>
                  <a:lnTo>
                    <a:pt x="45" y="1"/>
                  </a:lnTo>
                  <a:lnTo>
                    <a:pt x="43" y="2"/>
                  </a:lnTo>
                  <a:lnTo>
                    <a:pt x="42" y="5"/>
                  </a:lnTo>
                  <a:lnTo>
                    <a:pt x="42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42" name="Freeform 540"/>
            <p:cNvSpPr/>
            <p:nvPr/>
          </p:nvSpPr>
          <p:spPr bwMode="auto">
            <a:xfrm>
              <a:off x="2287588" y="2657475"/>
              <a:ext cx="12700" cy="28575"/>
            </a:xfrm>
            <a:custGeom>
              <a:avLst/>
              <a:gdLst/>
              <a:ahLst/>
              <a:cxnLst>
                <a:cxn ang="0">
                  <a:pos x="24" y="5"/>
                </a:cxn>
                <a:cxn ang="0">
                  <a:pos x="24" y="5"/>
                </a:cxn>
                <a:cxn ang="0">
                  <a:pos x="22" y="13"/>
                </a:cxn>
                <a:cxn ang="0">
                  <a:pos x="21" y="21"/>
                </a:cxn>
                <a:cxn ang="0">
                  <a:pos x="16" y="35"/>
                </a:cxn>
                <a:cxn ang="0">
                  <a:pos x="9" y="50"/>
                </a:cxn>
                <a:cxn ang="0">
                  <a:pos x="1" y="64"/>
                </a:cxn>
                <a:cxn ang="0">
                  <a:pos x="1" y="64"/>
                </a:cxn>
                <a:cxn ang="0">
                  <a:pos x="0" y="65"/>
                </a:cxn>
                <a:cxn ang="0">
                  <a:pos x="0" y="68"/>
                </a:cxn>
                <a:cxn ang="0">
                  <a:pos x="3" y="71"/>
                </a:cxn>
                <a:cxn ang="0">
                  <a:pos x="8" y="72"/>
                </a:cxn>
                <a:cxn ang="0">
                  <a:pos x="9" y="71"/>
                </a:cxn>
                <a:cxn ang="0">
                  <a:pos x="11" y="69"/>
                </a:cxn>
                <a:cxn ang="0">
                  <a:pos x="11" y="69"/>
                </a:cxn>
                <a:cxn ang="0">
                  <a:pos x="20" y="55"/>
                </a:cxn>
                <a:cxn ang="0">
                  <a:pos x="28" y="39"/>
                </a:cxn>
                <a:cxn ang="0">
                  <a:pos x="33" y="22"/>
                </a:cxn>
                <a:cxn ang="0">
                  <a:pos x="34" y="14"/>
                </a:cxn>
                <a:cxn ang="0">
                  <a:pos x="34" y="5"/>
                </a:cxn>
                <a:cxn ang="0">
                  <a:pos x="34" y="5"/>
                </a:cxn>
                <a:cxn ang="0">
                  <a:pos x="34" y="3"/>
                </a:cxn>
                <a:cxn ang="0">
                  <a:pos x="33" y="1"/>
                </a:cxn>
                <a:cxn ang="0">
                  <a:pos x="29" y="0"/>
                </a:cxn>
                <a:cxn ang="0">
                  <a:pos x="25" y="1"/>
                </a:cxn>
                <a:cxn ang="0">
                  <a:pos x="24" y="3"/>
                </a:cxn>
                <a:cxn ang="0">
                  <a:pos x="24" y="5"/>
                </a:cxn>
                <a:cxn ang="0">
                  <a:pos x="24" y="5"/>
                </a:cxn>
              </a:cxnLst>
              <a:rect l="0" t="0" r="r" b="b"/>
              <a:pathLst>
                <a:path w="34" h="72">
                  <a:moveTo>
                    <a:pt x="24" y="5"/>
                  </a:moveTo>
                  <a:lnTo>
                    <a:pt x="24" y="5"/>
                  </a:lnTo>
                  <a:lnTo>
                    <a:pt x="22" y="13"/>
                  </a:lnTo>
                  <a:lnTo>
                    <a:pt x="21" y="21"/>
                  </a:lnTo>
                  <a:lnTo>
                    <a:pt x="16" y="35"/>
                  </a:lnTo>
                  <a:lnTo>
                    <a:pt x="9" y="50"/>
                  </a:lnTo>
                  <a:lnTo>
                    <a:pt x="1" y="64"/>
                  </a:lnTo>
                  <a:lnTo>
                    <a:pt x="1" y="64"/>
                  </a:lnTo>
                  <a:lnTo>
                    <a:pt x="0" y="65"/>
                  </a:lnTo>
                  <a:lnTo>
                    <a:pt x="0" y="68"/>
                  </a:lnTo>
                  <a:lnTo>
                    <a:pt x="3" y="71"/>
                  </a:lnTo>
                  <a:lnTo>
                    <a:pt x="8" y="72"/>
                  </a:lnTo>
                  <a:lnTo>
                    <a:pt x="9" y="71"/>
                  </a:lnTo>
                  <a:lnTo>
                    <a:pt x="11" y="69"/>
                  </a:lnTo>
                  <a:lnTo>
                    <a:pt x="11" y="69"/>
                  </a:lnTo>
                  <a:lnTo>
                    <a:pt x="20" y="55"/>
                  </a:lnTo>
                  <a:lnTo>
                    <a:pt x="28" y="39"/>
                  </a:lnTo>
                  <a:lnTo>
                    <a:pt x="33" y="22"/>
                  </a:lnTo>
                  <a:lnTo>
                    <a:pt x="34" y="14"/>
                  </a:lnTo>
                  <a:lnTo>
                    <a:pt x="34" y="5"/>
                  </a:lnTo>
                  <a:lnTo>
                    <a:pt x="34" y="5"/>
                  </a:lnTo>
                  <a:lnTo>
                    <a:pt x="34" y="3"/>
                  </a:lnTo>
                  <a:lnTo>
                    <a:pt x="33" y="1"/>
                  </a:lnTo>
                  <a:lnTo>
                    <a:pt x="29" y="0"/>
                  </a:lnTo>
                  <a:lnTo>
                    <a:pt x="25" y="1"/>
                  </a:lnTo>
                  <a:lnTo>
                    <a:pt x="24" y="3"/>
                  </a:lnTo>
                  <a:lnTo>
                    <a:pt x="24" y="5"/>
                  </a:lnTo>
                  <a:lnTo>
                    <a:pt x="24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43" name="Freeform 541"/>
            <p:cNvSpPr/>
            <p:nvPr/>
          </p:nvSpPr>
          <p:spPr bwMode="auto">
            <a:xfrm>
              <a:off x="2328863" y="2549525"/>
              <a:ext cx="19050" cy="38100"/>
            </a:xfrm>
            <a:custGeom>
              <a:avLst/>
              <a:gdLst/>
              <a:ahLst/>
              <a:cxnLst>
                <a:cxn ang="0">
                  <a:pos x="38" y="6"/>
                </a:cxn>
                <a:cxn ang="0">
                  <a:pos x="38" y="6"/>
                </a:cxn>
                <a:cxn ang="0">
                  <a:pos x="37" y="11"/>
                </a:cxn>
                <a:cxn ang="0">
                  <a:pos x="34" y="15"/>
                </a:cxn>
                <a:cxn ang="0">
                  <a:pos x="31" y="19"/>
                </a:cxn>
                <a:cxn ang="0">
                  <a:pos x="28" y="23"/>
                </a:cxn>
                <a:cxn ang="0">
                  <a:pos x="28" y="23"/>
                </a:cxn>
                <a:cxn ang="0">
                  <a:pos x="20" y="34"/>
                </a:cxn>
                <a:cxn ang="0">
                  <a:pos x="14" y="48"/>
                </a:cxn>
                <a:cxn ang="0">
                  <a:pos x="14" y="48"/>
                </a:cxn>
                <a:cxn ang="0">
                  <a:pos x="8" y="58"/>
                </a:cxn>
                <a:cxn ang="0">
                  <a:pos x="4" y="70"/>
                </a:cxn>
                <a:cxn ang="0">
                  <a:pos x="2" y="82"/>
                </a:cxn>
                <a:cxn ang="0">
                  <a:pos x="0" y="95"/>
                </a:cxn>
                <a:cxn ang="0">
                  <a:pos x="0" y="95"/>
                </a:cxn>
                <a:cxn ang="0">
                  <a:pos x="0" y="97"/>
                </a:cxn>
                <a:cxn ang="0">
                  <a:pos x="2" y="99"/>
                </a:cxn>
                <a:cxn ang="0">
                  <a:pos x="6" y="100"/>
                </a:cxn>
                <a:cxn ang="0">
                  <a:pos x="10" y="99"/>
                </a:cxn>
                <a:cxn ang="0">
                  <a:pos x="11" y="97"/>
                </a:cxn>
                <a:cxn ang="0">
                  <a:pos x="12" y="95"/>
                </a:cxn>
                <a:cxn ang="0">
                  <a:pos x="12" y="95"/>
                </a:cxn>
                <a:cxn ang="0">
                  <a:pos x="14" y="80"/>
                </a:cxn>
                <a:cxn ang="0">
                  <a:pos x="17" y="67"/>
                </a:cxn>
                <a:cxn ang="0">
                  <a:pos x="23" y="55"/>
                </a:cxn>
                <a:cxn ang="0">
                  <a:pos x="29" y="42"/>
                </a:cxn>
                <a:cxn ang="0">
                  <a:pos x="29" y="42"/>
                </a:cxn>
                <a:cxn ang="0">
                  <a:pos x="34" y="34"/>
                </a:cxn>
                <a:cxn ang="0">
                  <a:pos x="41" y="27"/>
                </a:cxn>
                <a:cxn ang="0">
                  <a:pos x="46" y="17"/>
                </a:cxn>
                <a:cxn ang="0">
                  <a:pos x="49" y="14"/>
                </a:cxn>
                <a:cxn ang="0">
                  <a:pos x="50" y="8"/>
                </a:cxn>
                <a:cxn ang="0">
                  <a:pos x="50" y="8"/>
                </a:cxn>
                <a:cxn ang="0">
                  <a:pos x="49" y="6"/>
                </a:cxn>
                <a:cxn ang="0">
                  <a:pos x="49" y="3"/>
                </a:cxn>
                <a:cxn ang="0">
                  <a:pos x="45" y="2"/>
                </a:cxn>
                <a:cxn ang="0">
                  <a:pos x="42" y="0"/>
                </a:cxn>
                <a:cxn ang="0">
                  <a:pos x="41" y="2"/>
                </a:cxn>
                <a:cxn ang="0">
                  <a:pos x="40" y="3"/>
                </a:cxn>
                <a:cxn ang="0">
                  <a:pos x="38" y="6"/>
                </a:cxn>
                <a:cxn ang="0">
                  <a:pos x="38" y="6"/>
                </a:cxn>
              </a:cxnLst>
              <a:rect l="0" t="0" r="r" b="b"/>
              <a:pathLst>
                <a:path w="50" h="100">
                  <a:moveTo>
                    <a:pt x="38" y="6"/>
                  </a:moveTo>
                  <a:lnTo>
                    <a:pt x="38" y="6"/>
                  </a:lnTo>
                  <a:lnTo>
                    <a:pt x="37" y="11"/>
                  </a:lnTo>
                  <a:lnTo>
                    <a:pt x="34" y="15"/>
                  </a:lnTo>
                  <a:lnTo>
                    <a:pt x="31" y="19"/>
                  </a:lnTo>
                  <a:lnTo>
                    <a:pt x="28" y="23"/>
                  </a:lnTo>
                  <a:lnTo>
                    <a:pt x="28" y="23"/>
                  </a:lnTo>
                  <a:lnTo>
                    <a:pt x="20" y="34"/>
                  </a:lnTo>
                  <a:lnTo>
                    <a:pt x="14" y="48"/>
                  </a:lnTo>
                  <a:lnTo>
                    <a:pt x="14" y="48"/>
                  </a:lnTo>
                  <a:lnTo>
                    <a:pt x="8" y="58"/>
                  </a:lnTo>
                  <a:lnTo>
                    <a:pt x="4" y="70"/>
                  </a:lnTo>
                  <a:lnTo>
                    <a:pt x="2" y="82"/>
                  </a:lnTo>
                  <a:lnTo>
                    <a:pt x="0" y="95"/>
                  </a:lnTo>
                  <a:lnTo>
                    <a:pt x="0" y="95"/>
                  </a:lnTo>
                  <a:lnTo>
                    <a:pt x="0" y="97"/>
                  </a:lnTo>
                  <a:lnTo>
                    <a:pt x="2" y="99"/>
                  </a:lnTo>
                  <a:lnTo>
                    <a:pt x="6" y="100"/>
                  </a:lnTo>
                  <a:lnTo>
                    <a:pt x="10" y="99"/>
                  </a:lnTo>
                  <a:lnTo>
                    <a:pt x="11" y="97"/>
                  </a:lnTo>
                  <a:lnTo>
                    <a:pt x="12" y="95"/>
                  </a:lnTo>
                  <a:lnTo>
                    <a:pt x="12" y="95"/>
                  </a:lnTo>
                  <a:lnTo>
                    <a:pt x="14" y="80"/>
                  </a:lnTo>
                  <a:lnTo>
                    <a:pt x="17" y="67"/>
                  </a:lnTo>
                  <a:lnTo>
                    <a:pt x="23" y="55"/>
                  </a:lnTo>
                  <a:lnTo>
                    <a:pt x="29" y="42"/>
                  </a:lnTo>
                  <a:lnTo>
                    <a:pt x="29" y="42"/>
                  </a:lnTo>
                  <a:lnTo>
                    <a:pt x="34" y="34"/>
                  </a:lnTo>
                  <a:lnTo>
                    <a:pt x="41" y="27"/>
                  </a:lnTo>
                  <a:lnTo>
                    <a:pt x="46" y="17"/>
                  </a:lnTo>
                  <a:lnTo>
                    <a:pt x="49" y="14"/>
                  </a:lnTo>
                  <a:lnTo>
                    <a:pt x="50" y="8"/>
                  </a:lnTo>
                  <a:lnTo>
                    <a:pt x="50" y="8"/>
                  </a:lnTo>
                  <a:lnTo>
                    <a:pt x="49" y="6"/>
                  </a:lnTo>
                  <a:lnTo>
                    <a:pt x="49" y="3"/>
                  </a:lnTo>
                  <a:lnTo>
                    <a:pt x="45" y="2"/>
                  </a:lnTo>
                  <a:lnTo>
                    <a:pt x="42" y="0"/>
                  </a:lnTo>
                  <a:lnTo>
                    <a:pt x="41" y="2"/>
                  </a:lnTo>
                  <a:lnTo>
                    <a:pt x="40" y="3"/>
                  </a:lnTo>
                  <a:lnTo>
                    <a:pt x="38" y="6"/>
                  </a:lnTo>
                  <a:lnTo>
                    <a:pt x="38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44" name="Freeform 542"/>
            <p:cNvSpPr/>
            <p:nvPr/>
          </p:nvSpPr>
          <p:spPr bwMode="auto">
            <a:xfrm>
              <a:off x="2368551" y="2554288"/>
              <a:ext cx="26988" cy="34925"/>
            </a:xfrm>
            <a:custGeom>
              <a:avLst/>
              <a:gdLst/>
              <a:ahLst/>
              <a:cxnLst>
                <a:cxn ang="0">
                  <a:pos x="59" y="3"/>
                </a:cxn>
                <a:cxn ang="0">
                  <a:pos x="59" y="3"/>
                </a:cxn>
                <a:cxn ang="0">
                  <a:pos x="53" y="13"/>
                </a:cxn>
                <a:cxn ang="0">
                  <a:pos x="45" y="22"/>
                </a:cxn>
                <a:cxn ang="0">
                  <a:pos x="29" y="39"/>
                </a:cxn>
                <a:cxn ang="0">
                  <a:pos x="29" y="39"/>
                </a:cxn>
                <a:cxn ang="0">
                  <a:pos x="21" y="50"/>
                </a:cxn>
                <a:cxn ang="0">
                  <a:pos x="15" y="62"/>
                </a:cxn>
                <a:cxn ang="0">
                  <a:pos x="2" y="83"/>
                </a:cxn>
                <a:cxn ang="0">
                  <a:pos x="2" y="83"/>
                </a:cxn>
                <a:cxn ang="0">
                  <a:pos x="0" y="85"/>
                </a:cxn>
                <a:cxn ang="0">
                  <a:pos x="0" y="88"/>
                </a:cxn>
                <a:cxn ang="0">
                  <a:pos x="3" y="90"/>
                </a:cxn>
                <a:cxn ang="0">
                  <a:pos x="8" y="92"/>
                </a:cxn>
                <a:cxn ang="0">
                  <a:pos x="10" y="90"/>
                </a:cxn>
                <a:cxn ang="0">
                  <a:pos x="12" y="89"/>
                </a:cxn>
                <a:cxn ang="0">
                  <a:pos x="12" y="89"/>
                </a:cxn>
                <a:cxn ang="0">
                  <a:pos x="25" y="66"/>
                </a:cxn>
                <a:cxn ang="0">
                  <a:pos x="32" y="55"/>
                </a:cxn>
                <a:cxn ang="0">
                  <a:pos x="40" y="45"/>
                </a:cxn>
                <a:cxn ang="0">
                  <a:pos x="40" y="45"/>
                </a:cxn>
                <a:cxn ang="0">
                  <a:pos x="55" y="28"/>
                </a:cxn>
                <a:cxn ang="0">
                  <a:pos x="62" y="19"/>
                </a:cxn>
                <a:cxn ang="0">
                  <a:pos x="68" y="9"/>
                </a:cxn>
                <a:cxn ang="0">
                  <a:pos x="68" y="9"/>
                </a:cxn>
                <a:cxn ang="0">
                  <a:pos x="70" y="7"/>
                </a:cxn>
                <a:cxn ang="0">
                  <a:pos x="70" y="4"/>
                </a:cxn>
                <a:cxn ang="0">
                  <a:pos x="66" y="2"/>
                </a:cxn>
                <a:cxn ang="0">
                  <a:pos x="62" y="0"/>
                </a:cxn>
                <a:cxn ang="0">
                  <a:pos x="61" y="2"/>
                </a:cxn>
                <a:cxn ang="0">
                  <a:pos x="59" y="3"/>
                </a:cxn>
                <a:cxn ang="0">
                  <a:pos x="59" y="3"/>
                </a:cxn>
              </a:cxnLst>
              <a:rect l="0" t="0" r="r" b="b"/>
              <a:pathLst>
                <a:path w="70" h="92">
                  <a:moveTo>
                    <a:pt x="59" y="3"/>
                  </a:moveTo>
                  <a:lnTo>
                    <a:pt x="59" y="3"/>
                  </a:lnTo>
                  <a:lnTo>
                    <a:pt x="53" y="13"/>
                  </a:lnTo>
                  <a:lnTo>
                    <a:pt x="45" y="22"/>
                  </a:lnTo>
                  <a:lnTo>
                    <a:pt x="29" y="39"/>
                  </a:lnTo>
                  <a:lnTo>
                    <a:pt x="29" y="39"/>
                  </a:lnTo>
                  <a:lnTo>
                    <a:pt x="21" y="50"/>
                  </a:lnTo>
                  <a:lnTo>
                    <a:pt x="15" y="62"/>
                  </a:lnTo>
                  <a:lnTo>
                    <a:pt x="2" y="83"/>
                  </a:lnTo>
                  <a:lnTo>
                    <a:pt x="2" y="83"/>
                  </a:lnTo>
                  <a:lnTo>
                    <a:pt x="0" y="85"/>
                  </a:lnTo>
                  <a:lnTo>
                    <a:pt x="0" y="88"/>
                  </a:lnTo>
                  <a:lnTo>
                    <a:pt x="3" y="90"/>
                  </a:lnTo>
                  <a:lnTo>
                    <a:pt x="8" y="92"/>
                  </a:lnTo>
                  <a:lnTo>
                    <a:pt x="10" y="90"/>
                  </a:lnTo>
                  <a:lnTo>
                    <a:pt x="12" y="89"/>
                  </a:lnTo>
                  <a:lnTo>
                    <a:pt x="12" y="89"/>
                  </a:lnTo>
                  <a:lnTo>
                    <a:pt x="25" y="66"/>
                  </a:lnTo>
                  <a:lnTo>
                    <a:pt x="32" y="55"/>
                  </a:lnTo>
                  <a:lnTo>
                    <a:pt x="40" y="45"/>
                  </a:lnTo>
                  <a:lnTo>
                    <a:pt x="40" y="45"/>
                  </a:lnTo>
                  <a:lnTo>
                    <a:pt x="55" y="28"/>
                  </a:lnTo>
                  <a:lnTo>
                    <a:pt x="62" y="19"/>
                  </a:lnTo>
                  <a:lnTo>
                    <a:pt x="68" y="9"/>
                  </a:lnTo>
                  <a:lnTo>
                    <a:pt x="68" y="9"/>
                  </a:lnTo>
                  <a:lnTo>
                    <a:pt x="70" y="7"/>
                  </a:lnTo>
                  <a:lnTo>
                    <a:pt x="70" y="4"/>
                  </a:lnTo>
                  <a:lnTo>
                    <a:pt x="66" y="2"/>
                  </a:lnTo>
                  <a:lnTo>
                    <a:pt x="62" y="0"/>
                  </a:lnTo>
                  <a:lnTo>
                    <a:pt x="61" y="2"/>
                  </a:lnTo>
                  <a:lnTo>
                    <a:pt x="59" y="3"/>
                  </a:lnTo>
                  <a:lnTo>
                    <a:pt x="59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45" name="Freeform 543"/>
            <p:cNvSpPr/>
            <p:nvPr/>
          </p:nvSpPr>
          <p:spPr bwMode="auto">
            <a:xfrm>
              <a:off x="2411413" y="2559050"/>
              <a:ext cx="19050" cy="34925"/>
            </a:xfrm>
            <a:custGeom>
              <a:avLst/>
              <a:gdLst/>
              <a:ahLst/>
              <a:cxnLst>
                <a:cxn ang="0">
                  <a:pos x="39" y="1"/>
                </a:cxn>
                <a:cxn ang="0">
                  <a:pos x="39" y="1"/>
                </a:cxn>
                <a:cxn ang="0">
                  <a:pos x="32" y="9"/>
                </a:cxn>
                <a:cxn ang="0">
                  <a:pos x="27" y="18"/>
                </a:cxn>
                <a:cxn ang="0">
                  <a:pos x="19" y="37"/>
                </a:cxn>
                <a:cxn ang="0">
                  <a:pos x="19" y="37"/>
                </a:cxn>
                <a:cxn ang="0">
                  <a:pos x="10" y="59"/>
                </a:cxn>
                <a:cxn ang="0">
                  <a:pos x="0" y="80"/>
                </a:cxn>
                <a:cxn ang="0">
                  <a:pos x="0" y="80"/>
                </a:cxn>
                <a:cxn ang="0">
                  <a:pos x="0" y="82"/>
                </a:cxn>
                <a:cxn ang="0">
                  <a:pos x="0" y="85"/>
                </a:cxn>
                <a:cxn ang="0">
                  <a:pos x="1" y="86"/>
                </a:cxn>
                <a:cxn ang="0">
                  <a:pos x="4" y="86"/>
                </a:cxn>
                <a:cxn ang="0">
                  <a:pos x="8" y="86"/>
                </a:cxn>
                <a:cxn ang="0">
                  <a:pos x="9" y="85"/>
                </a:cxn>
                <a:cxn ang="0">
                  <a:pos x="10" y="84"/>
                </a:cxn>
                <a:cxn ang="0">
                  <a:pos x="10" y="84"/>
                </a:cxn>
                <a:cxn ang="0">
                  <a:pos x="15" y="73"/>
                </a:cxn>
                <a:cxn ang="0">
                  <a:pos x="19" y="65"/>
                </a:cxn>
                <a:cxn ang="0">
                  <a:pos x="25" y="56"/>
                </a:cxn>
                <a:cxn ang="0">
                  <a:pos x="29" y="47"/>
                </a:cxn>
                <a:cxn ang="0">
                  <a:pos x="29" y="47"/>
                </a:cxn>
                <a:cxn ang="0">
                  <a:pos x="31" y="37"/>
                </a:cxn>
                <a:cxn ang="0">
                  <a:pos x="36" y="27"/>
                </a:cxn>
                <a:cxn ang="0">
                  <a:pos x="42" y="18"/>
                </a:cxn>
                <a:cxn ang="0">
                  <a:pos x="47" y="9"/>
                </a:cxn>
                <a:cxn ang="0">
                  <a:pos x="47" y="9"/>
                </a:cxn>
                <a:cxn ang="0">
                  <a:pos x="48" y="8"/>
                </a:cxn>
                <a:cxn ang="0">
                  <a:pos x="49" y="5"/>
                </a:cxn>
                <a:cxn ang="0">
                  <a:pos x="47" y="1"/>
                </a:cxn>
                <a:cxn ang="0">
                  <a:pos x="43" y="0"/>
                </a:cxn>
                <a:cxn ang="0">
                  <a:pos x="42" y="0"/>
                </a:cxn>
                <a:cxn ang="0">
                  <a:pos x="39" y="1"/>
                </a:cxn>
                <a:cxn ang="0">
                  <a:pos x="39" y="1"/>
                </a:cxn>
              </a:cxnLst>
              <a:rect l="0" t="0" r="r" b="b"/>
              <a:pathLst>
                <a:path w="49" h="86">
                  <a:moveTo>
                    <a:pt x="39" y="1"/>
                  </a:moveTo>
                  <a:lnTo>
                    <a:pt x="39" y="1"/>
                  </a:lnTo>
                  <a:lnTo>
                    <a:pt x="32" y="9"/>
                  </a:lnTo>
                  <a:lnTo>
                    <a:pt x="27" y="18"/>
                  </a:lnTo>
                  <a:lnTo>
                    <a:pt x="19" y="37"/>
                  </a:lnTo>
                  <a:lnTo>
                    <a:pt x="19" y="37"/>
                  </a:lnTo>
                  <a:lnTo>
                    <a:pt x="10" y="59"/>
                  </a:lnTo>
                  <a:lnTo>
                    <a:pt x="0" y="80"/>
                  </a:lnTo>
                  <a:lnTo>
                    <a:pt x="0" y="80"/>
                  </a:lnTo>
                  <a:lnTo>
                    <a:pt x="0" y="82"/>
                  </a:lnTo>
                  <a:lnTo>
                    <a:pt x="0" y="85"/>
                  </a:lnTo>
                  <a:lnTo>
                    <a:pt x="1" y="86"/>
                  </a:lnTo>
                  <a:lnTo>
                    <a:pt x="4" y="86"/>
                  </a:lnTo>
                  <a:lnTo>
                    <a:pt x="8" y="86"/>
                  </a:lnTo>
                  <a:lnTo>
                    <a:pt x="9" y="85"/>
                  </a:lnTo>
                  <a:lnTo>
                    <a:pt x="10" y="84"/>
                  </a:lnTo>
                  <a:lnTo>
                    <a:pt x="10" y="84"/>
                  </a:lnTo>
                  <a:lnTo>
                    <a:pt x="15" y="73"/>
                  </a:lnTo>
                  <a:lnTo>
                    <a:pt x="19" y="65"/>
                  </a:lnTo>
                  <a:lnTo>
                    <a:pt x="25" y="56"/>
                  </a:lnTo>
                  <a:lnTo>
                    <a:pt x="29" y="47"/>
                  </a:lnTo>
                  <a:lnTo>
                    <a:pt x="29" y="47"/>
                  </a:lnTo>
                  <a:lnTo>
                    <a:pt x="31" y="37"/>
                  </a:lnTo>
                  <a:lnTo>
                    <a:pt x="36" y="27"/>
                  </a:lnTo>
                  <a:lnTo>
                    <a:pt x="42" y="18"/>
                  </a:lnTo>
                  <a:lnTo>
                    <a:pt x="47" y="9"/>
                  </a:lnTo>
                  <a:lnTo>
                    <a:pt x="47" y="9"/>
                  </a:lnTo>
                  <a:lnTo>
                    <a:pt x="48" y="8"/>
                  </a:lnTo>
                  <a:lnTo>
                    <a:pt x="49" y="5"/>
                  </a:lnTo>
                  <a:lnTo>
                    <a:pt x="47" y="1"/>
                  </a:lnTo>
                  <a:lnTo>
                    <a:pt x="43" y="0"/>
                  </a:lnTo>
                  <a:lnTo>
                    <a:pt x="42" y="0"/>
                  </a:lnTo>
                  <a:lnTo>
                    <a:pt x="39" y="1"/>
                  </a:lnTo>
                  <a:lnTo>
                    <a:pt x="39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46" name="Freeform 544"/>
            <p:cNvSpPr/>
            <p:nvPr/>
          </p:nvSpPr>
          <p:spPr bwMode="auto">
            <a:xfrm>
              <a:off x="2459038" y="2557463"/>
              <a:ext cx="20638" cy="31750"/>
            </a:xfrm>
            <a:custGeom>
              <a:avLst/>
              <a:gdLst/>
              <a:ahLst/>
              <a:cxnLst>
                <a:cxn ang="0">
                  <a:pos x="38" y="4"/>
                </a:cxn>
                <a:cxn ang="0">
                  <a:pos x="38" y="4"/>
                </a:cxn>
                <a:cxn ang="0">
                  <a:pos x="30" y="22"/>
                </a:cxn>
                <a:cxn ang="0">
                  <a:pos x="21" y="41"/>
                </a:cxn>
                <a:cxn ang="0">
                  <a:pos x="12" y="58"/>
                </a:cxn>
                <a:cxn ang="0">
                  <a:pos x="2" y="75"/>
                </a:cxn>
                <a:cxn ang="0">
                  <a:pos x="2" y="75"/>
                </a:cxn>
                <a:cxn ang="0">
                  <a:pos x="0" y="77"/>
                </a:cxn>
                <a:cxn ang="0">
                  <a:pos x="0" y="80"/>
                </a:cxn>
                <a:cxn ang="0">
                  <a:pos x="3" y="82"/>
                </a:cxn>
                <a:cxn ang="0">
                  <a:pos x="7" y="84"/>
                </a:cxn>
                <a:cxn ang="0">
                  <a:pos x="10" y="82"/>
                </a:cxn>
                <a:cxn ang="0">
                  <a:pos x="11" y="81"/>
                </a:cxn>
                <a:cxn ang="0">
                  <a:pos x="11" y="81"/>
                </a:cxn>
                <a:cxn ang="0">
                  <a:pos x="23" y="63"/>
                </a:cxn>
                <a:cxn ang="0">
                  <a:pos x="32" y="45"/>
                </a:cxn>
                <a:cxn ang="0">
                  <a:pos x="42" y="26"/>
                </a:cxn>
                <a:cxn ang="0">
                  <a:pos x="50" y="8"/>
                </a:cxn>
                <a:cxn ang="0">
                  <a:pos x="50" y="8"/>
                </a:cxn>
                <a:cxn ang="0">
                  <a:pos x="50" y="5"/>
                </a:cxn>
                <a:cxn ang="0">
                  <a:pos x="49" y="3"/>
                </a:cxn>
                <a:cxn ang="0">
                  <a:pos x="47" y="1"/>
                </a:cxn>
                <a:cxn ang="0">
                  <a:pos x="46" y="0"/>
                </a:cxn>
                <a:cxn ang="0">
                  <a:pos x="42" y="1"/>
                </a:cxn>
                <a:cxn ang="0">
                  <a:pos x="40" y="3"/>
                </a:cxn>
                <a:cxn ang="0">
                  <a:pos x="38" y="4"/>
                </a:cxn>
                <a:cxn ang="0">
                  <a:pos x="38" y="4"/>
                </a:cxn>
              </a:cxnLst>
              <a:rect l="0" t="0" r="r" b="b"/>
              <a:pathLst>
                <a:path w="50" h="84">
                  <a:moveTo>
                    <a:pt x="38" y="4"/>
                  </a:moveTo>
                  <a:lnTo>
                    <a:pt x="38" y="4"/>
                  </a:lnTo>
                  <a:lnTo>
                    <a:pt x="30" y="22"/>
                  </a:lnTo>
                  <a:lnTo>
                    <a:pt x="21" y="41"/>
                  </a:lnTo>
                  <a:lnTo>
                    <a:pt x="12" y="58"/>
                  </a:lnTo>
                  <a:lnTo>
                    <a:pt x="2" y="75"/>
                  </a:lnTo>
                  <a:lnTo>
                    <a:pt x="2" y="75"/>
                  </a:lnTo>
                  <a:lnTo>
                    <a:pt x="0" y="77"/>
                  </a:lnTo>
                  <a:lnTo>
                    <a:pt x="0" y="80"/>
                  </a:lnTo>
                  <a:lnTo>
                    <a:pt x="3" y="82"/>
                  </a:lnTo>
                  <a:lnTo>
                    <a:pt x="7" y="84"/>
                  </a:lnTo>
                  <a:lnTo>
                    <a:pt x="10" y="82"/>
                  </a:lnTo>
                  <a:lnTo>
                    <a:pt x="11" y="81"/>
                  </a:lnTo>
                  <a:lnTo>
                    <a:pt x="11" y="81"/>
                  </a:lnTo>
                  <a:lnTo>
                    <a:pt x="23" y="63"/>
                  </a:lnTo>
                  <a:lnTo>
                    <a:pt x="32" y="45"/>
                  </a:lnTo>
                  <a:lnTo>
                    <a:pt x="42" y="26"/>
                  </a:lnTo>
                  <a:lnTo>
                    <a:pt x="50" y="8"/>
                  </a:lnTo>
                  <a:lnTo>
                    <a:pt x="50" y="8"/>
                  </a:lnTo>
                  <a:lnTo>
                    <a:pt x="50" y="5"/>
                  </a:lnTo>
                  <a:lnTo>
                    <a:pt x="49" y="3"/>
                  </a:lnTo>
                  <a:lnTo>
                    <a:pt x="47" y="1"/>
                  </a:lnTo>
                  <a:lnTo>
                    <a:pt x="46" y="0"/>
                  </a:lnTo>
                  <a:lnTo>
                    <a:pt x="42" y="1"/>
                  </a:lnTo>
                  <a:lnTo>
                    <a:pt x="40" y="3"/>
                  </a:lnTo>
                  <a:lnTo>
                    <a:pt x="38" y="4"/>
                  </a:lnTo>
                  <a:lnTo>
                    <a:pt x="38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47" name="Freeform 545"/>
            <p:cNvSpPr/>
            <p:nvPr/>
          </p:nvSpPr>
          <p:spPr bwMode="auto">
            <a:xfrm>
              <a:off x="2495551" y="2557463"/>
              <a:ext cx="23813" cy="31750"/>
            </a:xfrm>
            <a:custGeom>
              <a:avLst/>
              <a:gdLst/>
              <a:ahLst/>
              <a:cxnLst>
                <a:cxn ang="0">
                  <a:pos x="50" y="5"/>
                </a:cxn>
                <a:cxn ang="0">
                  <a:pos x="50" y="5"/>
                </a:cxn>
                <a:cxn ang="0">
                  <a:pos x="48" y="10"/>
                </a:cxn>
                <a:cxn ang="0">
                  <a:pos x="47" y="16"/>
                </a:cxn>
                <a:cxn ang="0">
                  <a:pos x="42" y="26"/>
                </a:cxn>
                <a:cxn ang="0">
                  <a:pos x="35" y="35"/>
                </a:cxn>
                <a:cxn ang="0">
                  <a:pos x="29" y="43"/>
                </a:cxn>
                <a:cxn ang="0">
                  <a:pos x="29" y="43"/>
                </a:cxn>
                <a:cxn ang="0">
                  <a:pos x="17" y="58"/>
                </a:cxn>
                <a:cxn ang="0">
                  <a:pos x="10" y="64"/>
                </a:cxn>
                <a:cxn ang="0">
                  <a:pos x="3" y="69"/>
                </a:cxn>
                <a:cxn ang="0">
                  <a:pos x="3" y="69"/>
                </a:cxn>
                <a:cxn ang="0">
                  <a:pos x="1" y="71"/>
                </a:cxn>
                <a:cxn ang="0">
                  <a:pos x="0" y="73"/>
                </a:cxn>
                <a:cxn ang="0">
                  <a:pos x="1" y="77"/>
                </a:cxn>
                <a:cxn ang="0">
                  <a:pos x="4" y="80"/>
                </a:cxn>
                <a:cxn ang="0">
                  <a:pos x="6" y="80"/>
                </a:cxn>
                <a:cxn ang="0">
                  <a:pos x="8" y="78"/>
                </a:cxn>
                <a:cxn ang="0">
                  <a:pos x="8" y="78"/>
                </a:cxn>
                <a:cxn ang="0">
                  <a:pos x="18" y="72"/>
                </a:cxn>
                <a:cxn ang="0">
                  <a:pos x="27" y="63"/>
                </a:cxn>
                <a:cxn ang="0">
                  <a:pos x="43" y="44"/>
                </a:cxn>
                <a:cxn ang="0">
                  <a:pos x="43" y="44"/>
                </a:cxn>
                <a:cxn ang="0">
                  <a:pos x="50" y="35"/>
                </a:cxn>
                <a:cxn ang="0">
                  <a:pos x="55" y="26"/>
                </a:cxn>
                <a:cxn ang="0">
                  <a:pos x="59" y="17"/>
                </a:cxn>
                <a:cxn ang="0">
                  <a:pos x="60" y="5"/>
                </a:cxn>
                <a:cxn ang="0">
                  <a:pos x="60" y="5"/>
                </a:cxn>
                <a:cxn ang="0">
                  <a:pos x="60" y="3"/>
                </a:cxn>
                <a:cxn ang="0">
                  <a:pos x="59" y="1"/>
                </a:cxn>
                <a:cxn ang="0">
                  <a:pos x="55" y="0"/>
                </a:cxn>
                <a:cxn ang="0">
                  <a:pos x="51" y="1"/>
                </a:cxn>
                <a:cxn ang="0">
                  <a:pos x="50" y="3"/>
                </a:cxn>
                <a:cxn ang="0">
                  <a:pos x="50" y="5"/>
                </a:cxn>
                <a:cxn ang="0">
                  <a:pos x="50" y="5"/>
                </a:cxn>
              </a:cxnLst>
              <a:rect l="0" t="0" r="r" b="b"/>
              <a:pathLst>
                <a:path w="60" h="80">
                  <a:moveTo>
                    <a:pt x="50" y="5"/>
                  </a:moveTo>
                  <a:lnTo>
                    <a:pt x="50" y="5"/>
                  </a:lnTo>
                  <a:lnTo>
                    <a:pt x="48" y="10"/>
                  </a:lnTo>
                  <a:lnTo>
                    <a:pt x="47" y="16"/>
                  </a:lnTo>
                  <a:lnTo>
                    <a:pt x="42" y="26"/>
                  </a:lnTo>
                  <a:lnTo>
                    <a:pt x="35" y="35"/>
                  </a:lnTo>
                  <a:lnTo>
                    <a:pt x="29" y="43"/>
                  </a:lnTo>
                  <a:lnTo>
                    <a:pt x="29" y="43"/>
                  </a:lnTo>
                  <a:lnTo>
                    <a:pt x="17" y="58"/>
                  </a:lnTo>
                  <a:lnTo>
                    <a:pt x="10" y="64"/>
                  </a:lnTo>
                  <a:lnTo>
                    <a:pt x="3" y="69"/>
                  </a:lnTo>
                  <a:lnTo>
                    <a:pt x="3" y="69"/>
                  </a:lnTo>
                  <a:lnTo>
                    <a:pt x="1" y="71"/>
                  </a:lnTo>
                  <a:lnTo>
                    <a:pt x="0" y="73"/>
                  </a:lnTo>
                  <a:lnTo>
                    <a:pt x="1" y="77"/>
                  </a:lnTo>
                  <a:lnTo>
                    <a:pt x="4" y="80"/>
                  </a:lnTo>
                  <a:lnTo>
                    <a:pt x="6" y="80"/>
                  </a:lnTo>
                  <a:lnTo>
                    <a:pt x="8" y="78"/>
                  </a:lnTo>
                  <a:lnTo>
                    <a:pt x="8" y="78"/>
                  </a:lnTo>
                  <a:lnTo>
                    <a:pt x="18" y="72"/>
                  </a:lnTo>
                  <a:lnTo>
                    <a:pt x="27" y="63"/>
                  </a:lnTo>
                  <a:lnTo>
                    <a:pt x="43" y="44"/>
                  </a:lnTo>
                  <a:lnTo>
                    <a:pt x="43" y="44"/>
                  </a:lnTo>
                  <a:lnTo>
                    <a:pt x="50" y="35"/>
                  </a:lnTo>
                  <a:lnTo>
                    <a:pt x="55" y="26"/>
                  </a:lnTo>
                  <a:lnTo>
                    <a:pt x="59" y="17"/>
                  </a:lnTo>
                  <a:lnTo>
                    <a:pt x="60" y="5"/>
                  </a:lnTo>
                  <a:lnTo>
                    <a:pt x="60" y="5"/>
                  </a:lnTo>
                  <a:lnTo>
                    <a:pt x="60" y="3"/>
                  </a:lnTo>
                  <a:lnTo>
                    <a:pt x="59" y="1"/>
                  </a:lnTo>
                  <a:lnTo>
                    <a:pt x="55" y="0"/>
                  </a:lnTo>
                  <a:lnTo>
                    <a:pt x="51" y="1"/>
                  </a:lnTo>
                  <a:lnTo>
                    <a:pt x="50" y="3"/>
                  </a:lnTo>
                  <a:lnTo>
                    <a:pt x="50" y="5"/>
                  </a:lnTo>
                  <a:lnTo>
                    <a:pt x="5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48" name="Freeform 546"/>
            <p:cNvSpPr/>
            <p:nvPr/>
          </p:nvSpPr>
          <p:spPr bwMode="auto">
            <a:xfrm>
              <a:off x="2541588" y="2557463"/>
              <a:ext cx="17463" cy="28575"/>
            </a:xfrm>
            <a:custGeom>
              <a:avLst/>
              <a:gdLst/>
              <a:ahLst/>
              <a:cxnLst>
                <a:cxn ang="0">
                  <a:pos x="35" y="3"/>
                </a:cxn>
                <a:cxn ang="0">
                  <a:pos x="35" y="3"/>
                </a:cxn>
                <a:cxn ang="0">
                  <a:pos x="27" y="18"/>
                </a:cxn>
                <a:cxn ang="0">
                  <a:pos x="21" y="34"/>
                </a:cxn>
                <a:cxn ang="0">
                  <a:pos x="12" y="48"/>
                </a:cxn>
                <a:cxn ang="0">
                  <a:pos x="8" y="56"/>
                </a:cxn>
                <a:cxn ang="0">
                  <a:pos x="1" y="63"/>
                </a:cxn>
                <a:cxn ang="0">
                  <a:pos x="1" y="63"/>
                </a:cxn>
                <a:cxn ang="0">
                  <a:pos x="0" y="64"/>
                </a:cxn>
                <a:cxn ang="0">
                  <a:pos x="0" y="67"/>
                </a:cxn>
                <a:cxn ang="0">
                  <a:pos x="2" y="71"/>
                </a:cxn>
                <a:cxn ang="0">
                  <a:pos x="5" y="72"/>
                </a:cxn>
                <a:cxn ang="0">
                  <a:pos x="8" y="72"/>
                </a:cxn>
                <a:cxn ang="0">
                  <a:pos x="10" y="71"/>
                </a:cxn>
                <a:cxn ang="0">
                  <a:pos x="10" y="71"/>
                </a:cxn>
                <a:cxn ang="0">
                  <a:pos x="15" y="64"/>
                </a:cxn>
                <a:cxn ang="0">
                  <a:pos x="21" y="56"/>
                </a:cxn>
                <a:cxn ang="0">
                  <a:pos x="29" y="41"/>
                </a:cxn>
                <a:cxn ang="0">
                  <a:pos x="36" y="25"/>
                </a:cxn>
                <a:cxn ang="0">
                  <a:pos x="44" y="9"/>
                </a:cxn>
                <a:cxn ang="0">
                  <a:pos x="44" y="9"/>
                </a:cxn>
                <a:cxn ang="0">
                  <a:pos x="46" y="7"/>
                </a:cxn>
                <a:cxn ang="0">
                  <a:pos x="46" y="4"/>
                </a:cxn>
                <a:cxn ang="0">
                  <a:pos x="43" y="1"/>
                </a:cxn>
                <a:cxn ang="0">
                  <a:pos x="39" y="0"/>
                </a:cxn>
                <a:cxn ang="0">
                  <a:pos x="36" y="1"/>
                </a:cxn>
                <a:cxn ang="0">
                  <a:pos x="35" y="3"/>
                </a:cxn>
                <a:cxn ang="0">
                  <a:pos x="35" y="3"/>
                </a:cxn>
              </a:cxnLst>
              <a:rect l="0" t="0" r="r" b="b"/>
              <a:pathLst>
                <a:path w="46" h="72">
                  <a:moveTo>
                    <a:pt x="35" y="3"/>
                  </a:moveTo>
                  <a:lnTo>
                    <a:pt x="35" y="3"/>
                  </a:lnTo>
                  <a:lnTo>
                    <a:pt x="27" y="18"/>
                  </a:lnTo>
                  <a:lnTo>
                    <a:pt x="21" y="34"/>
                  </a:lnTo>
                  <a:lnTo>
                    <a:pt x="12" y="48"/>
                  </a:lnTo>
                  <a:lnTo>
                    <a:pt x="8" y="56"/>
                  </a:lnTo>
                  <a:lnTo>
                    <a:pt x="1" y="63"/>
                  </a:lnTo>
                  <a:lnTo>
                    <a:pt x="1" y="63"/>
                  </a:lnTo>
                  <a:lnTo>
                    <a:pt x="0" y="64"/>
                  </a:lnTo>
                  <a:lnTo>
                    <a:pt x="0" y="67"/>
                  </a:lnTo>
                  <a:lnTo>
                    <a:pt x="2" y="71"/>
                  </a:lnTo>
                  <a:lnTo>
                    <a:pt x="5" y="72"/>
                  </a:lnTo>
                  <a:lnTo>
                    <a:pt x="8" y="72"/>
                  </a:lnTo>
                  <a:lnTo>
                    <a:pt x="10" y="71"/>
                  </a:lnTo>
                  <a:lnTo>
                    <a:pt x="10" y="71"/>
                  </a:lnTo>
                  <a:lnTo>
                    <a:pt x="15" y="64"/>
                  </a:lnTo>
                  <a:lnTo>
                    <a:pt x="21" y="56"/>
                  </a:lnTo>
                  <a:lnTo>
                    <a:pt x="29" y="41"/>
                  </a:lnTo>
                  <a:lnTo>
                    <a:pt x="36" y="25"/>
                  </a:lnTo>
                  <a:lnTo>
                    <a:pt x="44" y="9"/>
                  </a:lnTo>
                  <a:lnTo>
                    <a:pt x="44" y="9"/>
                  </a:lnTo>
                  <a:lnTo>
                    <a:pt x="46" y="7"/>
                  </a:lnTo>
                  <a:lnTo>
                    <a:pt x="46" y="4"/>
                  </a:lnTo>
                  <a:lnTo>
                    <a:pt x="43" y="1"/>
                  </a:lnTo>
                  <a:lnTo>
                    <a:pt x="39" y="0"/>
                  </a:lnTo>
                  <a:lnTo>
                    <a:pt x="36" y="1"/>
                  </a:lnTo>
                  <a:lnTo>
                    <a:pt x="35" y="3"/>
                  </a:lnTo>
                  <a:lnTo>
                    <a:pt x="35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49" name="Freeform 547"/>
            <p:cNvSpPr/>
            <p:nvPr/>
          </p:nvSpPr>
          <p:spPr bwMode="auto">
            <a:xfrm>
              <a:off x="2581276" y="2555875"/>
              <a:ext cx="25400" cy="31750"/>
            </a:xfrm>
            <a:custGeom>
              <a:avLst/>
              <a:gdLst/>
              <a:ahLst/>
              <a:cxnLst>
                <a:cxn ang="0">
                  <a:pos x="54" y="3"/>
                </a:cxn>
                <a:cxn ang="0">
                  <a:pos x="54" y="3"/>
                </a:cxn>
                <a:cxn ang="0">
                  <a:pos x="47" y="12"/>
                </a:cxn>
                <a:cxn ang="0">
                  <a:pos x="39" y="20"/>
                </a:cxn>
                <a:cxn ang="0">
                  <a:pos x="33" y="29"/>
                </a:cxn>
                <a:cxn ang="0">
                  <a:pos x="26" y="38"/>
                </a:cxn>
                <a:cxn ang="0">
                  <a:pos x="26" y="38"/>
                </a:cxn>
                <a:cxn ang="0">
                  <a:pos x="15" y="56"/>
                </a:cxn>
                <a:cxn ang="0">
                  <a:pos x="8" y="66"/>
                </a:cxn>
                <a:cxn ang="0">
                  <a:pos x="1" y="75"/>
                </a:cxn>
                <a:cxn ang="0">
                  <a:pos x="1" y="75"/>
                </a:cxn>
                <a:cxn ang="0">
                  <a:pos x="0" y="76"/>
                </a:cxn>
                <a:cxn ang="0">
                  <a:pos x="0" y="79"/>
                </a:cxn>
                <a:cxn ang="0">
                  <a:pos x="1" y="83"/>
                </a:cxn>
                <a:cxn ang="0">
                  <a:pos x="4" y="84"/>
                </a:cxn>
                <a:cxn ang="0">
                  <a:pos x="5" y="84"/>
                </a:cxn>
                <a:cxn ang="0">
                  <a:pos x="8" y="84"/>
                </a:cxn>
                <a:cxn ang="0">
                  <a:pos x="9" y="83"/>
                </a:cxn>
                <a:cxn ang="0">
                  <a:pos x="9" y="83"/>
                </a:cxn>
                <a:cxn ang="0">
                  <a:pos x="22" y="66"/>
                </a:cxn>
                <a:cxn ang="0">
                  <a:pos x="34" y="47"/>
                </a:cxn>
                <a:cxn ang="0">
                  <a:pos x="34" y="47"/>
                </a:cxn>
                <a:cxn ang="0">
                  <a:pos x="41" y="37"/>
                </a:cxn>
                <a:cxn ang="0">
                  <a:pos x="49" y="28"/>
                </a:cxn>
                <a:cxn ang="0">
                  <a:pos x="56" y="18"/>
                </a:cxn>
                <a:cxn ang="0">
                  <a:pos x="64" y="9"/>
                </a:cxn>
                <a:cxn ang="0">
                  <a:pos x="64" y="9"/>
                </a:cxn>
                <a:cxn ang="0">
                  <a:pos x="64" y="7"/>
                </a:cxn>
                <a:cxn ang="0">
                  <a:pos x="64" y="4"/>
                </a:cxn>
                <a:cxn ang="0">
                  <a:pos x="64" y="3"/>
                </a:cxn>
                <a:cxn ang="0">
                  <a:pos x="62" y="1"/>
                </a:cxn>
                <a:cxn ang="0">
                  <a:pos x="58" y="0"/>
                </a:cxn>
                <a:cxn ang="0">
                  <a:pos x="55" y="1"/>
                </a:cxn>
                <a:cxn ang="0">
                  <a:pos x="54" y="3"/>
                </a:cxn>
                <a:cxn ang="0">
                  <a:pos x="54" y="3"/>
                </a:cxn>
              </a:cxnLst>
              <a:rect l="0" t="0" r="r" b="b"/>
              <a:pathLst>
                <a:path w="64" h="84">
                  <a:moveTo>
                    <a:pt x="54" y="3"/>
                  </a:moveTo>
                  <a:lnTo>
                    <a:pt x="54" y="3"/>
                  </a:lnTo>
                  <a:lnTo>
                    <a:pt x="47" y="12"/>
                  </a:lnTo>
                  <a:lnTo>
                    <a:pt x="39" y="20"/>
                  </a:lnTo>
                  <a:lnTo>
                    <a:pt x="33" y="29"/>
                  </a:lnTo>
                  <a:lnTo>
                    <a:pt x="26" y="38"/>
                  </a:lnTo>
                  <a:lnTo>
                    <a:pt x="26" y="38"/>
                  </a:lnTo>
                  <a:lnTo>
                    <a:pt x="15" y="56"/>
                  </a:lnTo>
                  <a:lnTo>
                    <a:pt x="8" y="66"/>
                  </a:lnTo>
                  <a:lnTo>
                    <a:pt x="1" y="75"/>
                  </a:lnTo>
                  <a:lnTo>
                    <a:pt x="1" y="75"/>
                  </a:lnTo>
                  <a:lnTo>
                    <a:pt x="0" y="76"/>
                  </a:lnTo>
                  <a:lnTo>
                    <a:pt x="0" y="79"/>
                  </a:lnTo>
                  <a:lnTo>
                    <a:pt x="1" y="83"/>
                  </a:lnTo>
                  <a:lnTo>
                    <a:pt x="4" y="84"/>
                  </a:lnTo>
                  <a:lnTo>
                    <a:pt x="5" y="84"/>
                  </a:lnTo>
                  <a:lnTo>
                    <a:pt x="8" y="84"/>
                  </a:lnTo>
                  <a:lnTo>
                    <a:pt x="9" y="83"/>
                  </a:lnTo>
                  <a:lnTo>
                    <a:pt x="9" y="83"/>
                  </a:lnTo>
                  <a:lnTo>
                    <a:pt x="22" y="66"/>
                  </a:lnTo>
                  <a:lnTo>
                    <a:pt x="34" y="47"/>
                  </a:lnTo>
                  <a:lnTo>
                    <a:pt x="34" y="47"/>
                  </a:lnTo>
                  <a:lnTo>
                    <a:pt x="41" y="37"/>
                  </a:lnTo>
                  <a:lnTo>
                    <a:pt x="49" y="28"/>
                  </a:lnTo>
                  <a:lnTo>
                    <a:pt x="56" y="18"/>
                  </a:lnTo>
                  <a:lnTo>
                    <a:pt x="64" y="9"/>
                  </a:lnTo>
                  <a:lnTo>
                    <a:pt x="64" y="9"/>
                  </a:lnTo>
                  <a:lnTo>
                    <a:pt x="64" y="7"/>
                  </a:lnTo>
                  <a:lnTo>
                    <a:pt x="64" y="4"/>
                  </a:lnTo>
                  <a:lnTo>
                    <a:pt x="64" y="3"/>
                  </a:lnTo>
                  <a:lnTo>
                    <a:pt x="62" y="1"/>
                  </a:lnTo>
                  <a:lnTo>
                    <a:pt x="58" y="0"/>
                  </a:lnTo>
                  <a:lnTo>
                    <a:pt x="55" y="1"/>
                  </a:lnTo>
                  <a:lnTo>
                    <a:pt x="54" y="3"/>
                  </a:lnTo>
                  <a:lnTo>
                    <a:pt x="54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50" name="Freeform 548"/>
            <p:cNvSpPr/>
            <p:nvPr/>
          </p:nvSpPr>
          <p:spPr bwMode="auto">
            <a:xfrm>
              <a:off x="2620963" y="2552700"/>
              <a:ext cx="17463" cy="28575"/>
            </a:xfrm>
            <a:custGeom>
              <a:avLst/>
              <a:gdLst/>
              <a:ahLst/>
              <a:cxnLst>
                <a:cxn ang="0">
                  <a:pos x="32" y="7"/>
                </a:cxn>
                <a:cxn ang="0">
                  <a:pos x="32" y="7"/>
                </a:cxn>
                <a:cxn ang="0">
                  <a:pos x="29" y="13"/>
                </a:cxn>
                <a:cxn ang="0">
                  <a:pos x="26" y="20"/>
                </a:cxn>
                <a:cxn ang="0">
                  <a:pos x="20" y="33"/>
                </a:cxn>
                <a:cxn ang="0">
                  <a:pos x="20" y="33"/>
                </a:cxn>
                <a:cxn ang="0">
                  <a:pos x="2" y="64"/>
                </a:cxn>
                <a:cxn ang="0">
                  <a:pos x="2" y="64"/>
                </a:cxn>
                <a:cxn ang="0">
                  <a:pos x="0" y="67"/>
                </a:cxn>
                <a:cxn ang="0">
                  <a:pos x="0" y="68"/>
                </a:cxn>
                <a:cxn ang="0">
                  <a:pos x="3" y="72"/>
                </a:cxn>
                <a:cxn ang="0">
                  <a:pos x="8" y="72"/>
                </a:cxn>
                <a:cxn ang="0">
                  <a:pos x="9" y="72"/>
                </a:cxn>
                <a:cxn ang="0">
                  <a:pos x="11" y="70"/>
                </a:cxn>
                <a:cxn ang="0">
                  <a:pos x="11" y="70"/>
                </a:cxn>
                <a:cxn ang="0">
                  <a:pos x="32" y="36"/>
                </a:cxn>
                <a:cxn ang="0">
                  <a:pos x="32" y="36"/>
                </a:cxn>
                <a:cxn ang="0">
                  <a:pos x="38" y="21"/>
                </a:cxn>
                <a:cxn ang="0">
                  <a:pos x="41" y="13"/>
                </a:cxn>
                <a:cxn ang="0">
                  <a:pos x="42" y="7"/>
                </a:cxn>
                <a:cxn ang="0">
                  <a:pos x="42" y="7"/>
                </a:cxn>
                <a:cxn ang="0">
                  <a:pos x="42" y="4"/>
                </a:cxn>
                <a:cxn ang="0">
                  <a:pos x="41" y="2"/>
                </a:cxn>
                <a:cxn ang="0">
                  <a:pos x="39" y="2"/>
                </a:cxn>
                <a:cxn ang="0">
                  <a:pos x="38" y="0"/>
                </a:cxn>
                <a:cxn ang="0">
                  <a:pos x="33" y="3"/>
                </a:cxn>
                <a:cxn ang="0">
                  <a:pos x="32" y="4"/>
                </a:cxn>
                <a:cxn ang="0">
                  <a:pos x="32" y="7"/>
                </a:cxn>
                <a:cxn ang="0">
                  <a:pos x="32" y="7"/>
                </a:cxn>
              </a:cxnLst>
              <a:rect l="0" t="0" r="r" b="b"/>
              <a:pathLst>
                <a:path w="42" h="72">
                  <a:moveTo>
                    <a:pt x="32" y="7"/>
                  </a:moveTo>
                  <a:lnTo>
                    <a:pt x="32" y="7"/>
                  </a:lnTo>
                  <a:lnTo>
                    <a:pt x="29" y="13"/>
                  </a:lnTo>
                  <a:lnTo>
                    <a:pt x="26" y="20"/>
                  </a:lnTo>
                  <a:lnTo>
                    <a:pt x="20" y="33"/>
                  </a:lnTo>
                  <a:lnTo>
                    <a:pt x="20" y="33"/>
                  </a:lnTo>
                  <a:lnTo>
                    <a:pt x="2" y="64"/>
                  </a:lnTo>
                  <a:lnTo>
                    <a:pt x="2" y="64"/>
                  </a:lnTo>
                  <a:lnTo>
                    <a:pt x="0" y="67"/>
                  </a:lnTo>
                  <a:lnTo>
                    <a:pt x="0" y="68"/>
                  </a:lnTo>
                  <a:lnTo>
                    <a:pt x="3" y="72"/>
                  </a:lnTo>
                  <a:lnTo>
                    <a:pt x="8" y="72"/>
                  </a:lnTo>
                  <a:lnTo>
                    <a:pt x="9" y="72"/>
                  </a:lnTo>
                  <a:lnTo>
                    <a:pt x="11" y="70"/>
                  </a:lnTo>
                  <a:lnTo>
                    <a:pt x="11" y="70"/>
                  </a:lnTo>
                  <a:lnTo>
                    <a:pt x="32" y="36"/>
                  </a:lnTo>
                  <a:lnTo>
                    <a:pt x="32" y="36"/>
                  </a:lnTo>
                  <a:lnTo>
                    <a:pt x="38" y="21"/>
                  </a:lnTo>
                  <a:lnTo>
                    <a:pt x="41" y="13"/>
                  </a:lnTo>
                  <a:lnTo>
                    <a:pt x="42" y="7"/>
                  </a:lnTo>
                  <a:lnTo>
                    <a:pt x="42" y="7"/>
                  </a:lnTo>
                  <a:lnTo>
                    <a:pt x="42" y="4"/>
                  </a:lnTo>
                  <a:lnTo>
                    <a:pt x="41" y="2"/>
                  </a:lnTo>
                  <a:lnTo>
                    <a:pt x="39" y="2"/>
                  </a:lnTo>
                  <a:lnTo>
                    <a:pt x="38" y="0"/>
                  </a:lnTo>
                  <a:lnTo>
                    <a:pt x="33" y="3"/>
                  </a:lnTo>
                  <a:lnTo>
                    <a:pt x="32" y="4"/>
                  </a:lnTo>
                  <a:lnTo>
                    <a:pt x="32" y="7"/>
                  </a:lnTo>
                  <a:lnTo>
                    <a:pt x="32" y="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51" name="Freeform 549"/>
            <p:cNvSpPr/>
            <p:nvPr/>
          </p:nvSpPr>
          <p:spPr bwMode="auto">
            <a:xfrm>
              <a:off x="2263776" y="2451100"/>
              <a:ext cx="22225" cy="39688"/>
            </a:xfrm>
            <a:custGeom>
              <a:avLst/>
              <a:gdLst/>
              <a:ahLst/>
              <a:cxnLst>
                <a:cxn ang="0">
                  <a:pos x="47" y="3"/>
                </a:cxn>
                <a:cxn ang="0">
                  <a:pos x="47" y="3"/>
                </a:cxn>
                <a:cxn ang="0">
                  <a:pos x="38" y="12"/>
                </a:cxn>
                <a:cxn ang="0">
                  <a:pos x="31" y="24"/>
                </a:cxn>
                <a:cxn ang="0">
                  <a:pos x="23" y="34"/>
                </a:cxn>
                <a:cxn ang="0">
                  <a:pos x="18" y="46"/>
                </a:cxn>
                <a:cxn ang="0">
                  <a:pos x="8" y="71"/>
                </a:cxn>
                <a:cxn ang="0">
                  <a:pos x="0" y="96"/>
                </a:cxn>
                <a:cxn ang="0">
                  <a:pos x="0" y="96"/>
                </a:cxn>
                <a:cxn ang="0">
                  <a:pos x="0" y="98"/>
                </a:cxn>
                <a:cxn ang="0">
                  <a:pos x="0" y="101"/>
                </a:cxn>
                <a:cxn ang="0">
                  <a:pos x="4" y="102"/>
                </a:cxn>
                <a:cxn ang="0">
                  <a:pos x="8" y="102"/>
                </a:cxn>
                <a:cxn ang="0">
                  <a:pos x="9" y="101"/>
                </a:cxn>
                <a:cxn ang="0">
                  <a:pos x="10" y="100"/>
                </a:cxn>
                <a:cxn ang="0">
                  <a:pos x="10" y="100"/>
                </a:cxn>
                <a:cxn ang="0">
                  <a:pos x="18" y="76"/>
                </a:cxn>
                <a:cxn ang="0">
                  <a:pos x="29" y="53"/>
                </a:cxn>
                <a:cxn ang="0">
                  <a:pos x="34" y="41"/>
                </a:cxn>
                <a:cxn ang="0">
                  <a:pos x="39" y="30"/>
                </a:cxn>
                <a:cxn ang="0">
                  <a:pos x="47" y="20"/>
                </a:cxn>
                <a:cxn ang="0">
                  <a:pos x="55" y="11"/>
                </a:cxn>
                <a:cxn ang="0">
                  <a:pos x="55" y="11"/>
                </a:cxn>
                <a:cxn ang="0">
                  <a:pos x="56" y="8"/>
                </a:cxn>
                <a:cxn ang="0">
                  <a:pos x="56" y="6"/>
                </a:cxn>
                <a:cxn ang="0">
                  <a:pos x="55" y="3"/>
                </a:cxn>
                <a:cxn ang="0">
                  <a:pos x="51" y="0"/>
                </a:cxn>
                <a:cxn ang="0">
                  <a:pos x="48" y="0"/>
                </a:cxn>
                <a:cxn ang="0">
                  <a:pos x="47" y="3"/>
                </a:cxn>
                <a:cxn ang="0">
                  <a:pos x="47" y="3"/>
                </a:cxn>
              </a:cxnLst>
              <a:rect l="0" t="0" r="r" b="b"/>
              <a:pathLst>
                <a:path w="56" h="102">
                  <a:moveTo>
                    <a:pt x="47" y="3"/>
                  </a:moveTo>
                  <a:lnTo>
                    <a:pt x="47" y="3"/>
                  </a:lnTo>
                  <a:lnTo>
                    <a:pt x="38" y="12"/>
                  </a:lnTo>
                  <a:lnTo>
                    <a:pt x="31" y="24"/>
                  </a:lnTo>
                  <a:lnTo>
                    <a:pt x="23" y="34"/>
                  </a:lnTo>
                  <a:lnTo>
                    <a:pt x="18" y="46"/>
                  </a:lnTo>
                  <a:lnTo>
                    <a:pt x="8" y="71"/>
                  </a:lnTo>
                  <a:lnTo>
                    <a:pt x="0" y="96"/>
                  </a:lnTo>
                  <a:lnTo>
                    <a:pt x="0" y="96"/>
                  </a:lnTo>
                  <a:lnTo>
                    <a:pt x="0" y="98"/>
                  </a:lnTo>
                  <a:lnTo>
                    <a:pt x="0" y="101"/>
                  </a:lnTo>
                  <a:lnTo>
                    <a:pt x="4" y="102"/>
                  </a:lnTo>
                  <a:lnTo>
                    <a:pt x="8" y="102"/>
                  </a:lnTo>
                  <a:lnTo>
                    <a:pt x="9" y="101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8" y="76"/>
                  </a:lnTo>
                  <a:lnTo>
                    <a:pt x="29" y="53"/>
                  </a:lnTo>
                  <a:lnTo>
                    <a:pt x="34" y="41"/>
                  </a:lnTo>
                  <a:lnTo>
                    <a:pt x="39" y="30"/>
                  </a:lnTo>
                  <a:lnTo>
                    <a:pt x="47" y="20"/>
                  </a:lnTo>
                  <a:lnTo>
                    <a:pt x="55" y="11"/>
                  </a:lnTo>
                  <a:lnTo>
                    <a:pt x="55" y="11"/>
                  </a:lnTo>
                  <a:lnTo>
                    <a:pt x="56" y="8"/>
                  </a:lnTo>
                  <a:lnTo>
                    <a:pt x="56" y="6"/>
                  </a:lnTo>
                  <a:lnTo>
                    <a:pt x="55" y="3"/>
                  </a:lnTo>
                  <a:lnTo>
                    <a:pt x="51" y="0"/>
                  </a:lnTo>
                  <a:lnTo>
                    <a:pt x="48" y="0"/>
                  </a:lnTo>
                  <a:lnTo>
                    <a:pt x="47" y="3"/>
                  </a:lnTo>
                  <a:lnTo>
                    <a:pt x="47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52" name="Freeform 550"/>
            <p:cNvSpPr/>
            <p:nvPr/>
          </p:nvSpPr>
          <p:spPr bwMode="auto">
            <a:xfrm>
              <a:off x="2317751" y="2460625"/>
              <a:ext cx="14288" cy="34925"/>
            </a:xfrm>
            <a:custGeom>
              <a:avLst/>
              <a:gdLst/>
              <a:ahLst/>
              <a:cxnLst>
                <a:cxn ang="0">
                  <a:pos x="24" y="5"/>
                </a:cxn>
                <a:cxn ang="0">
                  <a:pos x="24" y="5"/>
                </a:cxn>
                <a:cxn ang="0">
                  <a:pos x="22" y="16"/>
                </a:cxn>
                <a:cxn ang="0">
                  <a:pos x="21" y="26"/>
                </a:cxn>
                <a:cxn ang="0">
                  <a:pos x="16" y="46"/>
                </a:cxn>
                <a:cxn ang="0">
                  <a:pos x="1" y="84"/>
                </a:cxn>
                <a:cxn ang="0">
                  <a:pos x="1" y="84"/>
                </a:cxn>
                <a:cxn ang="0">
                  <a:pos x="0" y="86"/>
                </a:cxn>
                <a:cxn ang="0">
                  <a:pos x="1" y="87"/>
                </a:cxn>
                <a:cxn ang="0">
                  <a:pos x="4" y="90"/>
                </a:cxn>
                <a:cxn ang="0">
                  <a:pos x="9" y="90"/>
                </a:cxn>
                <a:cxn ang="0">
                  <a:pos x="10" y="89"/>
                </a:cxn>
                <a:cxn ang="0">
                  <a:pos x="12" y="86"/>
                </a:cxn>
                <a:cxn ang="0">
                  <a:pos x="12" y="86"/>
                </a:cxn>
                <a:cxn ang="0">
                  <a:pos x="26" y="47"/>
                </a:cxn>
                <a:cxn ang="0">
                  <a:pos x="33" y="26"/>
                </a:cxn>
                <a:cxn ang="0">
                  <a:pos x="34" y="16"/>
                </a:cxn>
                <a:cxn ang="0">
                  <a:pos x="35" y="5"/>
                </a:cxn>
                <a:cxn ang="0">
                  <a:pos x="35" y="5"/>
                </a:cxn>
                <a:cxn ang="0">
                  <a:pos x="34" y="2"/>
                </a:cxn>
                <a:cxn ang="0">
                  <a:pos x="33" y="1"/>
                </a:cxn>
                <a:cxn ang="0">
                  <a:pos x="29" y="0"/>
                </a:cxn>
                <a:cxn ang="0">
                  <a:pos x="25" y="1"/>
                </a:cxn>
                <a:cxn ang="0">
                  <a:pos x="24" y="2"/>
                </a:cxn>
                <a:cxn ang="0">
                  <a:pos x="24" y="5"/>
                </a:cxn>
                <a:cxn ang="0">
                  <a:pos x="24" y="5"/>
                </a:cxn>
              </a:cxnLst>
              <a:rect l="0" t="0" r="r" b="b"/>
              <a:pathLst>
                <a:path w="35" h="90">
                  <a:moveTo>
                    <a:pt x="24" y="5"/>
                  </a:moveTo>
                  <a:lnTo>
                    <a:pt x="24" y="5"/>
                  </a:lnTo>
                  <a:lnTo>
                    <a:pt x="22" y="16"/>
                  </a:lnTo>
                  <a:lnTo>
                    <a:pt x="21" y="26"/>
                  </a:lnTo>
                  <a:lnTo>
                    <a:pt x="16" y="46"/>
                  </a:lnTo>
                  <a:lnTo>
                    <a:pt x="1" y="84"/>
                  </a:lnTo>
                  <a:lnTo>
                    <a:pt x="1" y="84"/>
                  </a:lnTo>
                  <a:lnTo>
                    <a:pt x="0" y="86"/>
                  </a:lnTo>
                  <a:lnTo>
                    <a:pt x="1" y="87"/>
                  </a:lnTo>
                  <a:lnTo>
                    <a:pt x="4" y="90"/>
                  </a:lnTo>
                  <a:lnTo>
                    <a:pt x="9" y="90"/>
                  </a:lnTo>
                  <a:lnTo>
                    <a:pt x="10" y="89"/>
                  </a:lnTo>
                  <a:lnTo>
                    <a:pt x="12" y="86"/>
                  </a:lnTo>
                  <a:lnTo>
                    <a:pt x="12" y="86"/>
                  </a:lnTo>
                  <a:lnTo>
                    <a:pt x="26" y="47"/>
                  </a:lnTo>
                  <a:lnTo>
                    <a:pt x="33" y="26"/>
                  </a:lnTo>
                  <a:lnTo>
                    <a:pt x="34" y="16"/>
                  </a:lnTo>
                  <a:lnTo>
                    <a:pt x="35" y="5"/>
                  </a:lnTo>
                  <a:lnTo>
                    <a:pt x="35" y="5"/>
                  </a:lnTo>
                  <a:lnTo>
                    <a:pt x="34" y="2"/>
                  </a:lnTo>
                  <a:lnTo>
                    <a:pt x="33" y="1"/>
                  </a:lnTo>
                  <a:lnTo>
                    <a:pt x="29" y="0"/>
                  </a:lnTo>
                  <a:lnTo>
                    <a:pt x="25" y="1"/>
                  </a:lnTo>
                  <a:lnTo>
                    <a:pt x="24" y="2"/>
                  </a:lnTo>
                  <a:lnTo>
                    <a:pt x="24" y="5"/>
                  </a:lnTo>
                  <a:lnTo>
                    <a:pt x="24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53" name="Freeform 551"/>
            <p:cNvSpPr/>
            <p:nvPr/>
          </p:nvSpPr>
          <p:spPr bwMode="auto">
            <a:xfrm>
              <a:off x="2513013" y="2446338"/>
              <a:ext cx="12700" cy="31750"/>
            </a:xfrm>
            <a:custGeom>
              <a:avLst/>
              <a:gdLst/>
              <a:ahLst/>
              <a:cxnLst>
                <a:cxn ang="0">
                  <a:pos x="22" y="5"/>
                </a:cxn>
                <a:cxn ang="0">
                  <a:pos x="22" y="5"/>
                </a:cxn>
                <a:cxn ang="0">
                  <a:pos x="22" y="14"/>
                </a:cxn>
                <a:cxn ang="0">
                  <a:pos x="21" y="22"/>
                </a:cxn>
                <a:cxn ang="0">
                  <a:pos x="16" y="39"/>
                </a:cxn>
                <a:cxn ang="0">
                  <a:pos x="8" y="55"/>
                </a:cxn>
                <a:cxn ang="0">
                  <a:pos x="0" y="70"/>
                </a:cxn>
                <a:cxn ang="0">
                  <a:pos x="0" y="70"/>
                </a:cxn>
                <a:cxn ang="0">
                  <a:pos x="0" y="73"/>
                </a:cxn>
                <a:cxn ang="0">
                  <a:pos x="0" y="76"/>
                </a:cxn>
                <a:cxn ang="0">
                  <a:pos x="2" y="78"/>
                </a:cxn>
                <a:cxn ang="0">
                  <a:pos x="5" y="80"/>
                </a:cxn>
                <a:cxn ang="0">
                  <a:pos x="6" y="80"/>
                </a:cxn>
                <a:cxn ang="0">
                  <a:pos x="9" y="78"/>
                </a:cxn>
                <a:cxn ang="0">
                  <a:pos x="10" y="76"/>
                </a:cxn>
                <a:cxn ang="0">
                  <a:pos x="10" y="76"/>
                </a:cxn>
                <a:cxn ang="0">
                  <a:pos x="18" y="59"/>
                </a:cxn>
                <a:cxn ang="0">
                  <a:pos x="26" y="42"/>
                </a:cxn>
                <a:cxn ang="0">
                  <a:pos x="31" y="23"/>
                </a:cxn>
                <a:cxn ang="0">
                  <a:pos x="33" y="14"/>
                </a:cxn>
                <a:cxn ang="0">
                  <a:pos x="34" y="5"/>
                </a:cxn>
                <a:cxn ang="0">
                  <a:pos x="34" y="5"/>
                </a:cxn>
                <a:cxn ang="0">
                  <a:pos x="34" y="2"/>
                </a:cxn>
                <a:cxn ang="0">
                  <a:pos x="33" y="1"/>
                </a:cxn>
                <a:cxn ang="0">
                  <a:pos x="29" y="0"/>
                </a:cxn>
                <a:cxn ang="0">
                  <a:pos x="25" y="1"/>
                </a:cxn>
                <a:cxn ang="0">
                  <a:pos x="23" y="2"/>
                </a:cxn>
                <a:cxn ang="0">
                  <a:pos x="22" y="5"/>
                </a:cxn>
                <a:cxn ang="0">
                  <a:pos x="22" y="5"/>
                </a:cxn>
              </a:cxnLst>
              <a:rect l="0" t="0" r="r" b="b"/>
              <a:pathLst>
                <a:path w="34" h="80">
                  <a:moveTo>
                    <a:pt x="22" y="5"/>
                  </a:moveTo>
                  <a:lnTo>
                    <a:pt x="22" y="5"/>
                  </a:lnTo>
                  <a:lnTo>
                    <a:pt x="22" y="14"/>
                  </a:lnTo>
                  <a:lnTo>
                    <a:pt x="21" y="22"/>
                  </a:lnTo>
                  <a:lnTo>
                    <a:pt x="16" y="39"/>
                  </a:lnTo>
                  <a:lnTo>
                    <a:pt x="8" y="55"/>
                  </a:lnTo>
                  <a:lnTo>
                    <a:pt x="0" y="70"/>
                  </a:lnTo>
                  <a:lnTo>
                    <a:pt x="0" y="70"/>
                  </a:lnTo>
                  <a:lnTo>
                    <a:pt x="0" y="73"/>
                  </a:lnTo>
                  <a:lnTo>
                    <a:pt x="0" y="76"/>
                  </a:lnTo>
                  <a:lnTo>
                    <a:pt x="2" y="78"/>
                  </a:lnTo>
                  <a:lnTo>
                    <a:pt x="5" y="80"/>
                  </a:lnTo>
                  <a:lnTo>
                    <a:pt x="6" y="80"/>
                  </a:lnTo>
                  <a:lnTo>
                    <a:pt x="9" y="78"/>
                  </a:lnTo>
                  <a:lnTo>
                    <a:pt x="10" y="76"/>
                  </a:lnTo>
                  <a:lnTo>
                    <a:pt x="10" y="76"/>
                  </a:lnTo>
                  <a:lnTo>
                    <a:pt x="18" y="59"/>
                  </a:lnTo>
                  <a:lnTo>
                    <a:pt x="26" y="42"/>
                  </a:lnTo>
                  <a:lnTo>
                    <a:pt x="31" y="23"/>
                  </a:lnTo>
                  <a:lnTo>
                    <a:pt x="33" y="14"/>
                  </a:lnTo>
                  <a:lnTo>
                    <a:pt x="34" y="5"/>
                  </a:lnTo>
                  <a:lnTo>
                    <a:pt x="34" y="5"/>
                  </a:lnTo>
                  <a:lnTo>
                    <a:pt x="34" y="2"/>
                  </a:lnTo>
                  <a:lnTo>
                    <a:pt x="33" y="1"/>
                  </a:lnTo>
                  <a:lnTo>
                    <a:pt x="29" y="0"/>
                  </a:lnTo>
                  <a:lnTo>
                    <a:pt x="25" y="1"/>
                  </a:lnTo>
                  <a:lnTo>
                    <a:pt x="23" y="2"/>
                  </a:lnTo>
                  <a:lnTo>
                    <a:pt x="22" y="5"/>
                  </a:lnTo>
                  <a:lnTo>
                    <a:pt x="22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54" name="Freeform 552"/>
            <p:cNvSpPr/>
            <p:nvPr/>
          </p:nvSpPr>
          <p:spPr bwMode="auto">
            <a:xfrm>
              <a:off x="2552701" y="2446338"/>
              <a:ext cx="14288" cy="31750"/>
            </a:xfrm>
            <a:custGeom>
              <a:avLst/>
              <a:gdLst/>
              <a:ahLst/>
              <a:cxnLst>
                <a:cxn ang="0">
                  <a:pos x="23" y="5"/>
                </a:cxn>
                <a:cxn ang="0">
                  <a:pos x="23" y="5"/>
                </a:cxn>
                <a:cxn ang="0">
                  <a:pos x="22" y="14"/>
                </a:cxn>
                <a:cxn ang="0">
                  <a:pos x="21" y="22"/>
                </a:cxn>
                <a:cxn ang="0">
                  <a:pos x="16" y="39"/>
                </a:cxn>
                <a:cxn ang="0">
                  <a:pos x="9" y="55"/>
                </a:cxn>
                <a:cxn ang="0">
                  <a:pos x="1" y="70"/>
                </a:cxn>
                <a:cxn ang="0">
                  <a:pos x="1" y="70"/>
                </a:cxn>
                <a:cxn ang="0">
                  <a:pos x="0" y="73"/>
                </a:cxn>
                <a:cxn ang="0">
                  <a:pos x="1" y="76"/>
                </a:cxn>
                <a:cxn ang="0">
                  <a:pos x="4" y="78"/>
                </a:cxn>
                <a:cxn ang="0">
                  <a:pos x="5" y="80"/>
                </a:cxn>
                <a:cxn ang="0">
                  <a:pos x="8" y="80"/>
                </a:cxn>
                <a:cxn ang="0">
                  <a:pos x="9" y="78"/>
                </a:cxn>
                <a:cxn ang="0">
                  <a:pos x="12" y="76"/>
                </a:cxn>
                <a:cxn ang="0">
                  <a:pos x="12" y="76"/>
                </a:cxn>
                <a:cxn ang="0">
                  <a:pos x="19" y="59"/>
                </a:cxn>
                <a:cxn ang="0">
                  <a:pos x="27" y="42"/>
                </a:cxn>
                <a:cxn ang="0">
                  <a:pos x="33" y="23"/>
                </a:cxn>
                <a:cxn ang="0">
                  <a:pos x="34" y="14"/>
                </a:cxn>
                <a:cxn ang="0">
                  <a:pos x="35" y="5"/>
                </a:cxn>
                <a:cxn ang="0">
                  <a:pos x="35" y="5"/>
                </a:cxn>
                <a:cxn ang="0">
                  <a:pos x="34" y="2"/>
                </a:cxn>
                <a:cxn ang="0">
                  <a:pos x="33" y="1"/>
                </a:cxn>
                <a:cxn ang="0">
                  <a:pos x="29" y="0"/>
                </a:cxn>
                <a:cxn ang="0">
                  <a:pos x="25" y="1"/>
                </a:cxn>
                <a:cxn ang="0">
                  <a:pos x="23" y="2"/>
                </a:cxn>
                <a:cxn ang="0">
                  <a:pos x="23" y="5"/>
                </a:cxn>
                <a:cxn ang="0">
                  <a:pos x="23" y="5"/>
                </a:cxn>
              </a:cxnLst>
              <a:rect l="0" t="0" r="r" b="b"/>
              <a:pathLst>
                <a:path w="35" h="80">
                  <a:moveTo>
                    <a:pt x="23" y="5"/>
                  </a:moveTo>
                  <a:lnTo>
                    <a:pt x="23" y="5"/>
                  </a:lnTo>
                  <a:lnTo>
                    <a:pt x="22" y="14"/>
                  </a:lnTo>
                  <a:lnTo>
                    <a:pt x="21" y="22"/>
                  </a:lnTo>
                  <a:lnTo>
                    <a:pt x="16" y="39"/>
                  </a:lnTo>
                  <a:lnTo>
                    <a:pt x="9" y="55"/>
                  </a:lnTo>
                  <a:lnTo>
                    <a:pt x="1" y="70"/>
                  </a:lnTo>
                  <a:lnTo>
                    <a:pt x="1" y="70"/>
                  </a:lnTo>
                  <a:lnTo>
                    <a:pt x="0" y="73"/>
                  </a:lnTo>
                  <a:lnTo>
                    <a:pt x="1" y="76"/>
                  </a:lnTo>
                  <a:lnTo>
                    <a:pt x="4" y="78"/>
                  </a:lnTo>
                  <a:lnTo>
                    <a:pt x="5" y="80"/>
                  </a:lnTo>
                  <a:lnTo>
                    <a:pt x="8" y="80"/>
                  </a:lnTo>
                  <a:lnTo>
                    <a:pt x="9" y="78"/>
                  </a:lnTo>
                  <a:lnTo>
                    <a:pt x="12" y="76"/>
                  </a:lnTo>
                  <a:lnTo>
                    <a:pt x="12" y="76"/>
                  </a:lnTo>
                  <a:lnTo>
                    <a:pt x="19" y="59"/>
                  </a:lnTo>
                  <a:lnTo>
                    <a:pt x="27" y="42"/>
                  </a:lnTo>
                  <a:lnTo>
                    <a:pt x="33" y="23"/>
                  </a:lnTo>
                  <a:lnTo>
                    <a:pt x="34" y="14"/>
                  </a:lnTo>
                  <a:lnTo>
                    <a:pt x="35" y="5"/>
                  </a:lnTo>
                  <a:lnTo>
                    <a:pt x="35" y="5"/>
                  </a:lnTo>
                  <a:lnTo>
                    <a:pt x="34" y="2"/>
                  </a:lnTo>
                  <a:lnTo>
                    <a:pt x="33" y="1"/>
                  </a:lnTo>
                  <a:lnTo>
                    <a:pt x="29" y="0"/>
                  </a:lnTo>
                  <a:lnTo>
                    <a:pt x="25" y="1"/>
                  </a:lnTo>
                  <a:lnTo>
                    <a:pt x="23" y="2"/>
                  </a:lnTo>
                  <a:lnTo>
                    <a:pt x="23" y="5"/>
                  </a:lnTo>
                  <a:lnTo>
                    <a:pt x="23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55" name="Freeform 553"/>
            <p:cNvSpPr/>
            <p:nvPr/>
          </p:nvSpPr>
          <p:spPr bwMode="auto">
            <a:xfrm>
              <a:off x="2598738" y="2465388"/>
              <a:ext cx="12700" cy="39688"/>
            </a:xfrm>
            <a:custGeom>
              <a:avLst/>
              <a:gdLst/>
              <a:ahLst/>
              <a:cxnLst>
                <a:cxn ang="0">
                  <a:pos x="22" y="5"/>
                </a:cxn>
                <a:cxn ang="0">
                  <a:pos x="22" y="5"/>
                </a:cxn>
                <a:cxn ang="0">
                  <a:pos x="21" y="27"/>
                </a:cxn>
                <a:cxn ang="0">
                  <a:pos x="16" y="51"/>
                </a:cxn>
                <a:cxn ang="0">
                  <a:pos x="9" y="72"/>
                </a:cxn>
                <a:cxn ang="0">
                  <a:pos x="0" y="92"/>
                </a:cxn>
                <a:cxn ang="0">
                  <a:pos x="0" y="92"/>
                </a:cxn>
                <a:cxn ang="0">
                  <a:pos x="0" y="95"/>
                </a:cxn>
                <a:cxn ang="0">
                  <a:pos x="0" y="98"/>
                </a:cxn>
                <a:cxn ang="0">
                  <a:pos x="3" y="100"/>
                </a:cxn>
                <a:cxn ang="0">
                  <a:pos x="5" y="102"/>
                </a:cxn>
                <a:cxn ang="0">
                  <a:pos x="6" y="102"/>
                </a:cxn>
                <a:cxn ang="0">
                  <a:pos x="9" y="100"/>
                </a:cxn>
                <a:cxn ang="0">
                  <a:pos x="10" y="99"/>
                </a:cxn>
                <a:cxn ang="0">
                  <a:pos x="10" y="99"/>
                </a:cxn>
                <a:cxn ang="0">
                  <a:pos x="20" y="77"/>
                </a:cxn>
                <a:cxn ang="0">
                  <a:pos x="27" y="53"/>
                </a:cxn>
                <a:cxn ang="0">
                  <a:pos x="31" y="30"/>
                </a:cxn>
                <a:cxn ang="0">
                  <a:pos x="34" y="5"/>
                </a:cxn>
                <a:cxn ang="0">
                  <a:pos x="34" y="5"/>
                </a:cxn>
                <a:cxn ang="0">
                  <a:pos x="34" y="2"/>
                </a:cxn>
                <a:cxn ang="0">
                  <a:pos x="33" y="1"/>
                </a:cxn>
                <a:cxn ang="0">
                  <a:pos x="29" y="0"/>
                </a:cxn>
                <a:cxn ang="0">
                  <a:pos x="25" y="1"/>
                </a:cxn>
                <a:cxn ang="0">
                  <a:pos x="24" y="2"/>
                </a:cxn>
                <a:cxn ang="0">
                  <a:pos x="22" y="5"/>
                </a:cxn>
                <a:cxn ang="0">
                  <a:pos x="22" y="5"/>
                </a:cxn>
              </a:cxnLst>
              <a:rect l="0" t="0" r="r" b="b"/>
              <a:pathLst>
                <a:path w="34" h="102">
                  <a:moveTo>
                    <a:pt x="22" y="5"/>
                  </a:moveTo>
                  <a:lnTo>
                    <a:pt x="22" y="5"/>
                  </a:lnTo>
                  <a:lnTo>
                    <a:pt x="21" y="27"/>
                  </a:lnTo>
                  <a:lnTo>
                    <a:pt x="16" y="51"/>
                  </a:lnTo>
                  <a:lnTo>
                    <a:pt x="9" y="72"/>
                  </a:lnTo>
                  <a:lnTo>
                    <a:pt x="0" y="92"/>
                  </a:lnTo>
                  <a:lnTo>
                    <a:pt x="0" y="92"/>
                  </a:lnTo>
                  <a:lnTo>
                    <a:pt x="0" y="95"/>
                  </a:lnTo>
                  <a:lnTo>
                    <a:pt x="0" y="98"/>
                  </a:lnTo>
                  <a:lnTo>
                    <a:pt x="3" y="100"/>
                  </a:lnTo>
                  <a:lnTo>
                    <a:pt x="5" y="102"/>
                  </a:lnTo>
                  <a:lnTo>
                    <a:pt x="6" y="102"/>
                  </a:lnTo>
                  <a:lnTo>
                    <a:pt x="9" y="100"/>
                  </a:lnTo>
                  <a:lnTo>
                    <a:pt x="10" y="99"/>
                  </a:lnTo>
                  <a:lnTo>
                    <a:pt x="10" y="99"/>
                  </a:lnTo>
                  <a:lnTo>
                    <a:pt x="20" y="77"/>
                  </a:lnTo>
                  <a:lnTo>
                    <a:pt x="27" y="53"/>
                  </a:lnTo>
                  <a:lnTo>
                    <a:pt x="31" y="30"/>
                  </a:lnTo>
                  <a:lnTo>
                    <a:pt x="34" y="5"/>
                  </a:lnTo>
                  <a:lnTo>
                    <a:pt x="34" y="5"/>
                  </a:lnTo>
                  <a:lnTo>
                    <a:pt x="34" y="2"/>
                  </a:lnTo>
                  <a:lnTo>
                    <a:pt x="33" y="1"/>
                  </a:lnTo>
                  <a:lnTo>
                    <a:pt x="29" y="0"/>
                  </a:lnTo>
                  <a:lnTo>
                    <a:pt x="25" y="1"/>
                  </a:lnTo>
                  <a:lnTo>
                    <a:pt x="24" y="2"/>
                  </a:lnTo>
                  <a:lnTo>
                    <a:pt x="22" y="5"/>
                  </a:lnTo>
                  <a:lnTo>
                    <a:pt x="22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56" name="Freeform 554"/>
            <p:cNvSpPr/>
            <p:nvPr/>
          </p:nvSpPr>
          <p:spPr bwMode="auto">
            <a:xfrm>
              <a:off x="2314576" y="2389188"/>
              <a:ext cx="377825" cy="211138"/>
            </a:xfrm>
            <a:custGeom>
              <a:avLst/>
              <a:gdLst/>
              <a:ahLst/>
              <a:cxnLst>
                <a:cxn ang="0">
                  <a:pos x="712" y="532"/>
                </a:cxn>
                <a:cxn ang="0">
                  <a:pos x="641" y="529"/>
                </a:cxn>
                <a:cxn ang="0">
                  <a:pos x="98" y="529"/>
                </a:cxn>
                <a:cxn ang="0">
                  <a:pos x="25" y="531"/>
                </a:cxn>
                <a:cxn ang="0">
                  <a:pos x="9" y="525"/>
                </a:cxn>
                <a:cxn ang="0">
                  <a:pos x="1" y="515"/>
                </a:cxn>
                <a:cxn ang="0">
                  <a:pos x="0" y="506"/>
                </a:cxn>
                <a:cxn ang="0">
                  <a:pos x="3" y="491"/>
                </a:cxn>
                <a:cxn ang="0">
                  <a:pos x="13" y="482"/>
                </a:cxn>
                <a:cxn ang="0">
                  <a:pos x="667" y="480"/>
                </a:cxn>
                <a:cxn ang="0">
                  <a:pos x="710" y="481"/>
                </a:cxn>
                <a:cxn ang="0">
                  <a:pos x="769" y="482"/>
                </a:cxn>
                <a:cxn ang="0">
                  <a:pos x="814" y="477"/>
                </a:cxn>
                <a:cxn ang="0">
                  <a:pos x="832" y="473"/>
                </a:cxn>
                <a:cxn ang="0">
                  <a:pos x="870" y="463"/>
                </a:cxn>
                <a:cxn ang="0">
                  <a:pos x="887" y="443"/>
                </a:cxn>
                <a:cxn ang="0">
                  <a:pos x="895" y="388"/>
                </a:cxn>
                <a:cxn ang="0">
                  <a:pos x="901" y="321"/>
                </a:cxn>
                <a:cxn ang="0">
                  <a:pos x="901" y="289"/>
                </a:cxn>
                <a:cxn ang="0">
                  <a:pos x="896" y="260"/>
                </a:cxn>
                <a:cxn ang="0">
                  <a:pos x="891" y="232"/>
                </a:cxn>
                <a:cxn ang="0">
                  <a:pos x="888" y="164"/>
                </a:cxn>
                <a:cxn ang="0">
                  <a:pos x="880" y="102"/>
                </a:cxn>
                <a:cxn ang="0">
                  <a:pos x="875" y="81"/>
                </a:cxn>
                <a:cxn ang="0">
                  <a:pos x="860" y="61"/>
                </a:cxn>
                <a:cxn ang="0">
                  <a:pos x="833" y="53"/>
                </a:cxn>
                <a:cxn ang="0">
                  <a:pos x="761" y="51"/>
                </a:cxn>
                <a:cxn ang="0">
                  <a:pos x="479" y="51"/>
                </a:cxn>
                <a:cxn ang="0">
                  <a:pos x="315" y="52"/>
                </a:cxn>
                <a:cxn ang="0">
                  <a:pos x="32" y="53"/>
                </a:cxn>
                <a:cxn ang="0">
                  <a:pos x="18" y="45"/>
                </a:cxn>
                <a:cxn ang="0">
                  <a:pos x="13" y="32"/>
                </a:cxn>
                <a:cxn ang="0">
                  <a:pos x="13" y="23"/>
                </a:cxn>
                <a:cxn ang="0">
                  <a:pos x="18" y="11"/>
                </a:cxn>
                <a:cxn ang="0">
                  <a:pos x="32" y="4"/>
                </a:cxn>
                <a:cxn ang="0">
                  <a:pos x="722" y="4"/>
                </a:cxn>
                <a:cxn ang="0">
                  <a:pos x="782" y="1"/>
                </a:cxn>
                <a:cxn ang="0">
                  <a:pos x="828" y="1"/>
                </a:cxn>
                <a:cxn ang="0">
                  <a:pos x="878" y="13"/>
                </a:cxn>
                <a:cxn ang="0">
                  <a:pos x="892" y="22"/>
                </a:cxn>
                <a:cxn ang="0">
                  <a:pos x="920" y="57"/>
                </a:cxn>
                <a:cxn ang="0">
                  <a:pos x="933" y="112"/>
                </a:cxn>
                <a:cxn ang="0">
                  <a:pos x="938" y="178"/>
                </a:cxn>
                <a:cxn ang="0">
                  <a:pos x="941" y="208"/>
                </a:cxn>
                <a:cxn ang="0">
                  <a:pos x="950" y="270"/>
                </a:cxn>
                <a:cxn ang="0">
                  <a:pos x="952" y="306"/>
                </a:cxn>
                <a:cxn ang="0">
                  <a:pos x="947" y="385"/>
                </a:cxn>
                <a:cxn ang="0">
                  <a:pos x="937" y="446"/>
                </a:cxn>
                <a:cxn ang="0">
                  <a:pos x="917" y="485"/>
                </a:cxn>
                <a:cxn ang="0">
                  <a:pos x="884" y="512"/>
                </a:cxn>
                <a:cxn ang="0">
                  <a:pos x="857" y="523"/>
                </a:cxn>
                <a:cxn ang="0">
                  <a:pos x="794" y="531"/>
                </a:cxn>
                <a:cxn ang="0">
                  <a:pos x="738" y="533"/>
                </a:cxn>
              </a:cxnLst>
              <a:rect l="0" t="0" r="r" b="b"/>
              <a:pathLst>
                <a:path w="952" h="533">
                  <a:moveTo>
                    <a:pt x="738" y="533"/>
                  </a:moveTo>
                  <a:lnTo>
                    <a:pt x="738" y="533"/>
                  </a:lnTo>
                  <a:lnTo>
                    <a:pt x="712" y="532"/>
                  </a:lnTo>
                  <a:lnTo>
                    <a:pt x="712" y="532"/>
                  </a:lnTo>
                  <a:lnTo>
                    <a:pt x="686" y="531"/>
                  </a:lnTo>
                  <a:lnTo>
                    <a:pt x="641" y="529"/>
                  </a:lnTo>
                  <a:lnTo>
                    <a:pt x="499" y="529"/>
                  </a:lnTo>
                  <a:lnTo>
                    <a:pt x="499" y="529"/>
                  </a:lnTo>
                  <a:lnTo>
                    <a:pt x="98" y="529"/>
                  </a:lnTo>
                  <a:lnTo>
                    <a:pt x="98" y="529"/>
                  </a:lnTo>
                  <a:lnTo>
                    <a:pt x="25" y="531"/>
                  </a:lnTo>
                  <a:lnTo>
                    <a:pt x="25" y="531"/>
                  </a:lnTo>
                  <a:lnTo>
                    <a:pt x="18" y="529"/>
                  </a:lnTo>
                  <a:lnTo>
                    <a:pt x="13" y="528"/>
                  </a:lnTo>
                  <a:lnTo>
                    <a:pt x="9" y="525"/>
                  </a:lnTo>
                  <a:lnTo>
                    <a:pt x="7" y="523"/>
                  </a:lnTo>
                  <a:lnTo>
                    <a:pt x="3" y="519"/>
                  </a:lnTo>
                  <a:lnTo>
                    <a:pt x="1" y="515"/>
                  </a:lnTo>
                  <a:lnTo>
                    <a:pt x="0" y="510"/>
                  </a:lnTo>
                  <a:lnTo>
                    <a:pt x="0" y="506"/>
                  </a:lnTo>
                  <a:lnTo>
                    <a:pt x="0" y="506"/>
                  </a:lnTo>
                  <a:lnTo>
                    <a:pt x="0" y="501"/>
                  </a:lnTo>
                  <a:lnTo>
                    <a:pt x="1" y="497"/>
                  </a:lnTo>
                  <a:lnTo>
                    <a:pt x="3" y="491"/>
                  </a:lnTo>
                  <a:lnTo>
                    <a:pt x="7" y="487"/>
                  </a:lnTo>
                  <a:lnTo>
                    <a:pt x="9" y="485"/>
                  </a:lnTo>
                  <a:lnTo>
                    <a:pt x="13" y="482"/>
                  </a:lnTo>
                  <a:lnTo>
                    <a:pt x="18" y="481"/>
                  </a:lnTo>
                  <a:lnTo>
                    <a:pt x="25" y="480"/>
                  </a:lnTo>
                  <a:lnTo>
                    <a:pt x="667" y="480"/>
                  </a:lnTo>
                  <a:lnTo>
                    <a:pt x="667" y="480"/>
                  </a:lnTo>
                  <a:lnTo>
                    <a:pt x="710" y="481"/>
                  </a:lnTo>
                  <a:lnTo>
                    <a:pt x="710" y="481"/>
                  </a:lnTo>
                  <a:lnTo>
                    <a:pt x="752" y="482"/>
                  </a:lnTo>
                  <a:lnTo>
                    <a:pt x="752" y="482"/>
                  </a:lnTo>
                  <a:lnTo>
                    <a:pt x="769" y="482"/>
                  </a:lnTo>
                  <a:lnTo>
                    <a:pt x="785" y="481"/>
                  </a:lnTo>
                  <a:lnTo>
                    <a:pt x="799" y="480"/>
                  </a:lnTo>
                  <a:lnTo>
                    <a:pt x="814" y="477"/>
                  </a:lnTo>
                  <a:lnTo>
                    <a:pt x="814" y="477"/>
                  </a:lnTo>
                  <a:lnTo>
                    <a:pt x="832" y="473"/>
                  </a:lnTo>
                  <a:lnTo>
                    <a:pt x="832" y="473"/>
                  </a:lnTo>
                  <a:lnTo>
                    <a:pt x="853" y="469"/>
                  </a:lnTo>
                  <a:lnTo>
                    <a:pt x="862" y="467"/>
                  </a:lnTo>
                  <a:lnTo>
                    <a:pt x="870" y="463"/>
                  </a:lnTo>
                  <a:lnTo>
                    <a:pt x="878" y="459"/>
                  </a:lnTo>
                  <a:lnTo>
                    <a:pt x="883" y="452"/>
                  </a:lnTo>
                  <a:lnTo>
                    <a:pt x="887" y="443"/>
                  </a:lnTo>
                  <a:lnTo>
                    <a:pt x="890" y="434"/>
                  </a:lnTo>
                  <a:lnTo>
                    <a:pt x="890" y="434"/>
                  </a:lnTo>
                  <a:lnTo>
                    <a:pt x="895" y="388"/>
                  </a:lnTo>
                  <a:lnTo>
                    <a:pt x="895" y="388"/>
                  </a:lnTo>
                  <a:lnTo>
                    <a:pt x="900" y="344"/>
                  </a:lnTo>
                  <a:lnTo>
                    <a:pt x="901" y="321"/>
                  </a:lnTo>
                  <a:lnTo>
                    <a:pt x="901" y="298"/>
                  </a:lnTo>
                  <a:lnTo>
                    <a:pt x="901" y="298"/>
                  </a:lnTo>
                  <a:lnTo>
                    <a:pt x="901" y="289"/>
                  </a:lnTo>
                  <a:lnTo>
                    <a:pt x="900" y="280"/>
                  </a:lnTo>
                  <a:lnTo>
                    <a:pt x="896" y="260"/>
                  </a:lnTo>
                  <a:lnTo>
                    <a:pt x="896" y="260"/>
                  </a:lnTo>
                  <a:lnTo>
                    <a:pt x="894" y="246"/>
                  </a:lnTo>
                  <a:lnTo>
                    <a:pt x="891" y="232"/>
                  </a:lnTo>
                  <a:lnTo>
                    <a:pt x="891" y="232"/>
                  </a:lnTo>
                  <a:lnTo>
                    <a:pt x="888" y="198"/>
                  </a:lnTo>
                  <a:lnTo>
                    <a:pt x="888" y="164"/>
                  </a:lnTo>
                  <a:lnTo>
                    <a:pt x="888" y="164"/>
                  </a:lnTo>
                  <a:lnTo>
                    <a:pt x="887" y="149"/>
                  </a:lnTo>
                  <a:lnTo>
                    <a:pt x="886" y="132"/>
                  </a:lnTo>
                  <a:lnTo>
                    <a:pt x="880" y="102"/>
                  </a:lnTo>
                  <a:lnTo>
                    <a:pt x="880" y="102"/>
                  </a:lnTo>
                  <a:lnTo>
                    <a:pt x="878" y="90"/>
                  </a:lnTo>
                  <a:lnTo>
                    <a:pt x="875" y="81"/>
                  </a:lnTo>
                  <a:lnTo>
                    <a:pt x="871" y="73"/>
                  </a:lnTo>
                  <a:lnTo>
                    <a:pt x="866" y="66"/>
                  </a:lnTo>
                  <a:lnTo>
                    <a:pt x="860" y="61"/>
                  </a:lnTo>
                  <a:lnTo>
                    <a:pt x="852" y="57"/>
                  </a:lnTo>
                  <a:lnTo>
                    <a:pt x="843" y="55"/>
                  </a:lnTo>
                  <a:lnTo>
                    <a:pt x="833" y="53"/>
                  </a:lnTo>
                  <a:lnTo>
                    <a:pt x="833" y="53"/>
                  </a:lnTo>
                  <a:lnTo>
                    <a:pt x="803" y="52"/>
                  </a:lnTo>
                  <a:lnTo>
                    <a:pt x="761" y="51"/>
                  </a:lnTo>
                  <a:lnTo>
                    <a:pt x="637" y="49"/>
                  </a:lnTo>
                  <a:lnTo>
                    <a:pt x="637" y="49"/>
                  </a:lnTo>
                  <a:lnTo>
                    <a:pt x="479" y="51"/>
                  </a:lnTo>
                  <a:lnTo>
                    <a:pt x="326" y="52"/>
                  </a:lnTo>
                  <a:lnTo>
                    <a:pt x="315" y="52"/>
                  </a:lnTo>
                  <a:lnTo>
                    <a:pt x="315" y="52"/>
                  </a:lnTo>
                  <a:lnTo>
                    <a:pt x="37" y="53"/>
                  </a:lnTo>
                  <a:lnTo>
                    <a:pt x="37" y="53"/>
                  </a:lnTo>
                  <a:lnTo>
                    <a:pt x="32" y="53"/>
                  </a:lnTo>
                  <a:lnTo>
                    <a:pt x="26" y="51"/>
                  </a:lnTo>
                  <a:lnTo>
                    <a:pt x="22" y="48"/>
                  </a:lnTo>
                  <a:lnTo>
                    <a:pt x="18" y="45"/>
                  </a:lnTo>
                  <a:lnTo>
                    <a:pt x="16" y="42"/>
                  </a:lnTo>
                  <a:lnTo>
                    <a:pt x="15" y="38"/>
                  </a:lnTo>
                  <a:lnTo>
                    <a:pt x="13" y="32"/>
                  </a:lnTo>
                  <a:lnTo>
                    <a:pt x="13" y="28"/>
                  </a:lnTo>
                  <a:lnTo>
                    <a:pt x="13" y="28"/>
                  </a:lnTo>
                  <a:lnTo>
                    <a:pt x="13" y="23"/>
                  </a:lnTo>
                  <a:lnTo>
                    <a:pt x="15" y="19"/>
                  </a:lnTo>
                  <a:lnTo>
                    <a:pt x="16" y="15"/>
                  </a:lnTo>
                  <a:lnTo>
                    <a:pt x="18" y="11"/>
                  </a:lnTo>
                  <a:lnTo>
                    <a:pt x="22" y="8"/>
                  </a:lnTo>
                  <a:lnTo>
                    <a:pt x="26" y="5"/>
                  </a:lnTo>
                  <a:lnTo>
                    <a:pt x="32" y="4"/>
                  </a:lnTo>
                  <a:lnTo>
                    <a:pt x="37" y="4"/>
                  </a:lnTo>
                  <a:lnTo>
                    <a:pt x="722" y="4"/>
                  </a:lnTo>
                  <a:lnTo>
                    <a:pt x="722" y="4"/>
                  </a:lnTo>
                  <a:lnTo>
                    <a:pt x="759" y="2"/>
                  </a:lnTo>
                  <a:lnTo>
                    <a:pt x="759" y="2"/>
                  </a:lnTo>
                  <a:lnTo>
                    <a:pt x="782" y="1"/>
                  </a:lnTo>
                  <a:lnTo>
                    <a:pt x="806" y="0"/>
                  </a:lnTo>
                  <a:lnTo>
                    <a:pt x="806" y="0"/>
                  </a:lnTo>
                  <a:lnTo>
                    <a:pt x="828" y="1"/>
                  </a:lnTo>
                  <a:lnTo>
                    <a:pt x="846" y="2"/>
                  </a:lnTo>
                  <a:lnTo>
                    <a:pt x="863" y="8"/>
                  </a:lnTo>
                  <a:lnTo>
                    <a:pt x="878" y="13"/>
                  </a:lnTo>
                  <a:lnTo>
                    <a:pt x="878" y="13"/>
                  </a:lnTo>
                  <a:lnTo>
                    <a:pt x="886" y="17"/>
                  </a:lnTo>
                  <a:lnTo>
                    <a:pt x="892" y="22"/>
                  </a:lnTo>
                  <a:lnTo>
                    <a:pt x="904" y="32"/>
                  </a:lnTo>
                  <a:lnTo>
                    <a:pt x="912" y="44"/>
                  </a:lnTo>
                  <a:lnTo>
                    <a:pt x="920" y="57"/>
                  </a:lnTo>
                  <a:lnTo>
                    <a:pt x="925" y="70"/>
                  </a:lnTo>
                  <a:lnTo>
                    <a:pt x="928" y="85"/>
                  </a:lnTo>
                  <a:lnTo>
                    <a:pt x="933" y="112"/>
                  </a:lnTo>
                  <a:lnTo>
                    <a:pt x="933" y="112"/>
                  </a:lnTo>
                  <a:lnTo>
                    <a:pt x="937" y="144"/>
                  </a:lnTo>
                  <a:lnTo>
                    <a:pt x="938" y="178"/>
                  </a:lnTo>
                  <a:lnTo>
                    <a:pt x="938" y="178"/>
                  </a:lnTo>
                  <a:lnTo>
                    <a:pt x="939" y="193"/>
                  </a:lnTo>
                  <a:lnTo>
                    <a:pt x="941" y="208"/>
                  </a:lnTo>
                  <a:lnTo>
                    <a:pt x="945" y="239"/>
                  </a:lnTo>
                  <a:lnTo>
                    <a:pt x="945" y="239"/>
                  </a:lnTo>
                  <a:lnTo>
                    <a:pt x="950" y="270"/>
                  </a:lnTo>
                  <a:lnTo>
                    <a:pt x="950" y="270"/>
                  </a:lnTo>
                  <a:lnTo>
                    <a:pt x="951" y="287"/>
                  </a:lnTo>
                  <a:lnTo>
                    <a:pt x="952" y="306"/>
                  </a:lnTo>
                  <a:lnTo>
                    <a:pt x="952" y="324"/>
                  </a:lnTo>
                  <a:lnTo>
                    <a:pt x="951" y="344"/>
                  </a:lnTo>
                  <a:lnTo>
                    <a:pt x="947" y="385"/>
                  </a:lnTo>
                  <a:lnTo>
                    <a:pt x="941" y="430"/>
                  </a:lnTo>
                  <a:lnTo>
                    <a:pt x="941" y="430"/>
                  </a:lnTo>
                  <a:lnTo>
                    <a:pt x="937" y="446"/>
                  </a:lnTo>
                  <a:lnTo>
                    <a:pt x="931" y="460"/>
                  </a:lnTo>
                  <a:lnTo>
                    <a:pt x="925" y="473"/>
                  </a:lnTo>
                  <a:lnTo>
                    <a:pt x="917" y="485"/>
                  </a:lnTo>
                  <a:lnTo>
                    <a:pt x="908" y="495"/>
                  </a:lnTo>
                  <a:lnTo>
                    <a:pt x="897" y="504"/>
                  </a:lnTo>
                  <a:lnTo>
                    <a:pt x="884" y="512"/>
                  </a:lnTo>
                  <a:lnTo>
                    <a:pt x="870" y="519"/>
                  </a:lnTo>
                  <a:lnTo>
                    <a:pt x="870" y="519"/>
                  </a:lnTo>
                  <a:lnTo>
                    <a:pt x="857" y="523"/>
                  </a:lnTo>
                  <a:lnTo>
                    <a:pt x="843" y="525"/>
                  </a:lnTo>
                  <a:lnTo>
                    <a:pt x="814" y="528"/>
                  </a:lnTo>
                  <a:lnTo>
                    <a:pt x="794" y="531"/>
                  </a:lnTo>
                  <a:lnTo>
                    <a:pt x="794" y="531"/>
                  </a:lnTo>
                  <a:lnTo>
                    <a:pt x="767" y="532"/>
                  </a:lnTo>
                  <a:lnTo>
                    <a:pt x="738" y="533"/>
                  </a:lnTo>
                  <a:lnTo>
                    <a:pt x="738" y="53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57" name="Freeform 555"/>
            <p:cNvSpPr/>
            <p:nvPr/>
          </p:nvSpPr>
          <p:spPr bwMode="auto">
            <a:xfrm>
              <a:off x="2085976" y="2305050"/>
              <a:ext cx="252413" cy="203200"/>
            </a:xfrm>
            <a:custGeom>
              <a:avLst/>
              <a:gdLst/>
              <a:ahLst/>
              <a:cxnLst>
                <a:cxn ang="0">
                  <a:pos x="20" y="510"/>
                </a:cxn>
                <a:cxn ang="0">
                  <a:pos x="3" y="497"/>
                </a:cxn>
                <a:cxn ang="0">
                  <a:pos x="0" y="485"/>
                </a:cxn>
                <a:cxn ang="0">
                  <a:pos x="5" y="475"/>
                </a:cxn>
                <a:cxn ang="0">
                  <a:pos x="50" y="407"/>
                </a:cxn>
                <a:cxn ang="0">
                  <a:pos x="123" y="305"/>
                </a:cxn>
                <a:cxn ang="0">
                  <a:pos x="156" y="267"/>
                </a:cxn>
                <a:cxn ang="0">
                  <a:pos x="225" y="192"/>
                </a:cxn>
                <a:cxn ang="0">
                  <a:pos x="271" y="135"/>
                </a:cxn>
                <a:cxn ang="0">
                  <a:pos x="306" y="90"/>
                </a:cxn>
                <a:cxn ang="0">
                  <a:pos x="346" y="53"/>
                </a:cxn>
                <a:cxn ang="0">
                  <a:pos x="381" y="31"/>
                </a:cxn>
                <a:cxn ang="0">
                  <a:pos x="441" y="8"/>
                </a:cxn>
                <a:cxn ang="0">
                  <a:pos x="505" y="0"/>
                </a:cxn>
                <a:cxn ang="0">
                  <a:pos x="544" y="4"/>
                </a:cxn>
                <a:cxn ang="0">
                  <a:pos x="581" y="15"/>
                </a:cxn>
                <a:cxn ang="0">
                  <a:pos x="611" y="36"/>
                </a:cxn>
                <a:cxn ang="0">
                  <a:pos x="628" y="68"/>
                </a:cxn>
                <a:cxn ang="0">
                  <a:pos x="636" y="118"/>
                </a:cxn>
                <a:cxn ang="0">
                  <a:pos x="633" y="196"/>
                </a:cxn>
                <a:cxn ang="0">
                  <a:pos x="631" y="240"/>
                </a:cxn>
                <a:cxn ang="0">
                  <a:pos x="628" y="251"/>
                </a:cxn>
                <a:cxn ang="0">
                  <a:pos x="619" y="261"/>
                </a:cxn>
                <a:cxn ang="0">
                  <a:pos x="606" y="265"/>
                </a:cxn>
                <a:cxn ang="0">
                  <a:pos x="597" y="263"/>
                </a:cxn>
                <a:cxn ang="0">
                  <a:pos x="585" y="255"/>
                </a:cxn>
                <a:cxn ang="0">
                  <a:pos x="581" y="240"/>
                </a:cxn>
                <a:cxn ang="0">
                  <a:pos x="584" y="196"/>
                </a:cxn>
                <a:cxn ang="0">
                  <a:pos x="586" y="148"/>
                </a:cxn>
                <a:cxn ang="0">
                  <a:pos x="582" y="103"/>
                </a:cxn>
                <a:cxn ang="0">
                  <a:pos x="571" y="76"/>
                </a:cxn>
                <a:cxn ang="0">
                  <a:pos x="547" y="57"/>
                </a:cxn>
                <a:cxn ang="0">
                  <a:pos x="523" y="52"/>
                </a:cxn>
                <a:cxn ang="0">
                  <a:pos x="491" y="52"/>
                </a:cxn>
                <a:cxn ang="0">
                  <a:pos x="452" y="57"/>
                </a:cxn>
                <a:cxn ang="0">
                  <a:pos x="401" y="77"/>
                </a:cxn>
                <a:cxn ang="0">
                  <a:pos x="373" y="95"/>
                </a:cxn>
                <a:cxn ang="0">
                  <a:pos x="336" y="137"/>
                </a:cxn>
                <a:cxn ang="0">
                  <a:pos x="321" y="157"/>
                </a:cxn>
                <a:cxn ang="0">
                  <a:pos x="225" y="265"/>
                </a:cxn>
                <a:cxn ang="0">
                  <a:pos x="147" y="353"/>
                </a:cxn>
                <a:cxn ang="0">
                  <a:pos x="91" y="435"/>
                </a:cxn>
                <a:cxn ang="0">
                  <a:pos x="47" y="501"/>
                </a:cxn>
                <a:cxn ang="0">
                  <a:pos x="38" y="509"/>
                </a:cxn>
                <a:cxn ang="0">
                  <a:pos x="26" y="511"/>
                </a:cxn>
              </a:cxnLst>
              <a:rect l="0" t="0" r="r" b="b"/>
              <a:pathLst>
                <a:path w="637" h="511">
                  <a:moveTo>
                    <a:pt x="26" y="511"/>
                  </a:moveTo>
                  <a:lnTo>
                    <a:pt x="26" y="511"/>
                  </a:lnTo>
                  <a:lnTo>
                    <a:pt x="20" y="510"/>
                  </a:lnTo>
                  <a:lnTo>
                    <a:pt x="12" y="507"/>
                  </a:lnTo>
                  <a:lnTo>
                    <a:pt x="7" y="503"/>
                  </a:lnTo>
                  <a:lnTo>
                    <a:pt x="3" y="497"/>
                  </a:lnTo>
                  <a:lnTo>
                    <a:pt x="3" y="497"/>
                  </a:lnTo>
                  <a:lnTo>
                    <a:pt x="0" y="492"/>
                  </a:lnTo>
                  <a:lnTo>
                    <a:pt x="0" y="485"/>
                  </a:lnTo>
                  <a:lnTo>
                    <a:pt x="2" y="480"/>
                  </a:lnTo>
                  <a:lnTo>
                    <a:pt x="5" y="475"/>
                  </a:lnTo>
                  <a:lnTo>
                    <a:pt x="5" y="475"/>
                  </a:lnTo>
                  <a:lnTo>
                    <a:pt x="29" y="441"/>
                  </a:lnTo>
                  <a:lnTo>
                    <a:pt x="50" y="407"/>
                  </a:lnTo>
                  <a:lnTo>
                    <a:pt x="50" y="407"/>
                  </a:lnTo>
                  <a:lnTo>
                    <a:pt x="74" y="373"/>
                  </a:lnTo>
                  <a:lnTo>
                    <a:pt x="98" y="339"/>
                  </a:lnTo>
                  <a:lnTo>
                    <a:pt x="123" y="305"/>
                  </a:lnTo>
                  <a:lnTo>
                    <a:pt x="138" y="288"/>
                  </a:lnTo>
                  <a:lnTo>
                    <a:pt x="152" y="272"/>
                  </a:lnTo>
                  <a:lnTo>
                    <a:pt x="156" y="267"/>
                  </a:lnTo>
                  <a:lnTo>
                    <a:pt x="156" y="267"/>
                  </a:lnTo>
                  <a:lnTo>
                    <a:pt x="202" y="217"/>
                  </a:lnTo>
                  <a:lnTo>
                    <a:pt x="225" y="192"/>
                  </a:lnTo>
                  <a:lnTo>
                    <a:pt x="247" y="166"/>
                  </a:lnTo>
                  <a:lnTo>
                    <a:pt x="247" y="166"/>
                  </a:lnTo>
                  <a:lnTo>
                    <a:pt x="271" y="135"/>
                  </a:lnTo>
                  <a:lnTo>
                    <a:pt x="271" y="135"/>
                  </a:lnTo>
                  <a:lnTo>
                    <a:pt x="289" y="112"/>
                  </a:lnTo>
                  <a:lnTo>
                    <a:pt x="306" y="90"/>
                  </a:lnTo>
                  <a:lnTo>
                    <a:pt x="326" y="70"/>
                  </a:lnTo>
                  <a:lnTo>
                    <a:pt x="335" y="61"/>
                  </a:lnTo>
                  <a:lnTo>
                    <a:pt x="346" y="53"/>
                  </a:lnTo>
                  <a:lnTo>
                    <a:pt x="346" y="53"/>
                  </a:lnTo>
                  <a:lnTo>
                    <a:pt x="363" y="42"/>
                  </a:lnTo>
                  <a:lnTo>
                    <a:pt x="381" y="31"/>
                  </a:lnTo>
                  <a:lnTo>
                    <a:pt x="401" y="22"/>
                  </a:lnTo>
                  <a:lnTo>
                    <a:pt x="421" y="14"/>
                  </a:lnTo>
                  <a:lnTo>
                    <a:pt x="441" y="8"/>
                  </a:lnTo>
                  <a:lnTo>
                    <a:pt x="463" y="4"/>
                  </a:lnTo>
                  <a:lnTo>
                    <a:pt x="484" y="1"/>
                  </a:lnTo>
                  <a:lnTo>
                    <a:pt x="505" y="0"/>
                  </a:lnTo>
                  <a:lnTo>
                    <a:pt x="505" y="0"/>
                  </a:lnTo>
                  <a:lnTo>
                    <a:pt x="525" y="1"/>
                  </a:lnTo>
                  <a:lnTo>
                    <a:pt x="544" y="4"/>
                  </a:lnTo>
                  <a:lnTo>
                    <a:pt x="564" y="8"/>
                  </a:lnTo>
                  <a:lnTo>
                    <a:pt x="581" y="15"/>
                  </a:lnTo>
                  <a:lnTo>
                    <a:pt x="581" y="15"/>
                  </a:lnTo>
                  <a:lnTo>
                    <a:pt x="593" y="21"/>
                  </a:lnTo>
                  <a:lnTo>
                    <a:pt x="602" y="29"/>
                  </a:lnTo>
                  <a:lnTo>
                    <a:pt x="611" y="36"/>
                  </a:lnTo>
                  <a:lnTo>
                    <a:pt x="618" y="47"/>
                  </a:lnTo>
                  <a:lnTo>
                    <a:pt x="623" y="57"/>
                  </a:lnTo>
                  <a:lnTo>
                    <a:pt x="628" y="68"/>
                  </a:lnTo>
                  <a:lnTo>
                    <a:pt x="631" y="80"/>
                  </a:lnTo>
                  <a:lnTo>
                    <a:pt x="633" y="93"/>
                  </a:lnTo>
                  <a:lnTo>
                    <a:pt x="636" y="118"/>
                  </a:lnTo>
                  <a:lnTo>
                    <a:pt x="637" y="145"/>
                  </a:lnTo>
                  <a:lnTo>
                    <a:pt x="636" y="171"/>
                  </a:lnTo>
                  <a:lnTo>
                    <a:pt x="633" y="196"/>
                  </a:lnTo>
                  <a:lnTo>
                    <a:pt x="633" y="196"/>
                  </a:lnTo>
                  <a:lnTo>
                    <a:pt x="632" y="220"/>
                  </a:lnTo>
                  <a:lnTo>
                    <a:pt x="631" y="240"/>
                  </a:lnTo>
                  <a:lnTo>
                    <a:pt x="631" y="240"/>
                  </a:lnTo>
                  <a:lnTo>
                    <a:pt x="629" y="246"/>
                  </a:lnTo>
                  <a:lnTo>
                    <a:pt x="628" y="251"/>
                  </a:lnTo>
                  <a:lnTo>
                    <a:pt x="626" y="255"/>
                  </a:lnTo>
                  <a:lnTo>
                    <a:pt x="623" y="259"/>
                  </a:lnTo>
                  <a:lnTo>
                    <a:pt x="619" y="261"/>
                  </a:lnTo>
                  <a:lnTo>
                    <a:pt x="615" y="263"/>
                  </a:lnTo>
                  <a:lnTo>
                    <a:pt x="610" y="264"/>
                  </a:lnTo>
                  <a:lnTo>
                    <a:pt x="606" y="265"/>
                  </a:lnTo>
                  <a:lnTo>
                    <a:pt x="606" y="265"/>
                  </a:lnTo>
                  <a:lnTo>
                    <a:pt x="601" y="264"/>
                  </a:lnTo>
                  <a:lnTo>
                    <a:pt x="597" y="263"/>
                  </a:lnTo>
                  <a:lnTo>
                    <a:pt x="593" y="261"/>
                  </a:lnTo>
                  <a:lnTo>
                    <a:pt x="589" y="259"/>
                  </a:lnTo>
                  <a:lnTo>
                    <a:pt x="585" y="255"/>
                  </a:lnTo>
                  <a:lnTo>
                    <a:pt x="582" y="251"/>
                  </a:lnTo>
                  <a:lnTo>
                    <a:pt x="581" y="246"/>
                  </a:lnTo>
                  <a:lnTo>
                    <a:pt x="581" y="240"/>
                  </a:lnTo>
                  <a:lnTo>
                    <a:pt x="581" y="240"/>
                  </a:lnTo>
                  <a:lnTo>
                    <a:pt x="581" y="220"/>
                  </a:lnTo>
                  <a:lnTo>
                    <a:pt x="584" y="196"/>
                  </a:lnTo>
                  <a:lnTo>
                    <a:pt x="584" y="196"/>
                  </a:lnTo>
                  <a:lnTo>
                    <a:pt x="585" y="172"/>
                  </a:lnTo>
                  <a:lnTo>
                    <a:pt x="586" y="148"/>
                  </a:lnTo>
                  <a:lnTo>
                    <a:pt x="585" y="124"/>
                  </a:lnTo>
                  <a:lnTo>
                    <a:pt x="584" y="114"/>
                  </a:lnTo>
                  <a:lnTo>
                    <a:pt x="582" y="103"/>
                  </a:lnTo>
                  <a:lnTo>
                    <a:pt x="580" y="93"/>
                  </a:lnTo>
                  <a:lnTo>
                    <a:pt x="576" y="84"/>
                  </a:lnTo>
                  <a:lnTo>
                    <a:pt x="571" y="76"/>
                  </a:lnTo>
                  <a:lnTo>
                    <a:pt x="564" y="68"/>
                  </a:lnTo>
                  <a:lnTo>
                    <a:pt x="556" y="63"/>
                  </a:lnTo>
                  <a:lnTo>
                    <a:pt x="547" y="57"/>
                  </a:lnTo>
                  <a:lnTo>
                    <a:pt x="537" y="55"/>
                  </a:lnTo>
                  <a:lnTo>
                    <a:pt x="523" y="52"/>
                  </a:lnTo>
                  <a:lnTo>
                    <a:pt x="523" y="52"/>
                  </a:lnTo>
                  <a:lnTo>
                    <a:pt x="504" y="52"/>
                  </a:lnTo>
                  <a:lnTo>
                    <a:pt x="504" y="52"/>
                  </a:lnTo>
                  <a:lnTo>
                    <a:pt x="491" y="52"/>
                  </a:lnTo>
                  <a:lnTo>
                    <a:pt x="478" y="53"/>
                  </a:lnTo>
                  <a:lnTo>
                    <a:pt x="465" y="55"/>
                  </a:lnTo>
                  <a:lnTo>
                    <a:pt x="452" y="57"/>
                  </a:lnTo>
                  <a:lnTo>
                    <a:pt x="425" y="65"/>
                  </a:lnTo>
                  <a:lnTo>
                    <a:pt x="401" y="77"/>
                  </a:lnTo>
                  <a:lnTo>
                    <a:pt x="401" y="77"/>
                  </a:lnTo>
                  <a:lnTo>
                    <a:pt x="391" y="82"/>
                  </a:lnTo>
                  <a:lnTo>
                    <a:pt x="382" y="89"/>
                  </a:lnTo>
                  <a:lnTo>
                    <a:pt x="373" y="95"/>
                  </a:lnTo>
                  <a:lnTo>
                    <a:pt x="365" y="103"/>
                  </a:lnTo>
                  <a:lnTo>
                    <a:pt x="351" y="120"/>
                  </a:lnTo>
                  <a:lnTo>
                    <a:pt x="336" y="137"/>
                  </a:lnTo>
                  <a:lnTo>
                    <a:pt x="336" y="137"/>
                  </a:lnTo>
                  <a:lnTo>
                    <a:pt x="321" y="157"/>
                  </a:lnTo>
                  <a:lnTo>
                    <a:pt x="321" y="157"/>
                  </a:lnTo>
                  <a:lnTo>
                    <a:pt x="274" y="212"/>
                  </a:lnTo>
                  <a:lnTo>
                    <a:pt x="225" y="265"/>
                  </a:lnTo>
                  <a:lnTo>
                    <a:pt x="225" y="265"/>
                  </a:lnTo>
                  <a:lnTo>
                    <a:pt x="168" y="328"/>
                  </a:lnTo>
                  <a:lnTo>
                    <a:pt x="168" y="328"/>
                  </a:lnTo>
                  <a:lnTo>
                    <a:pt x="147" y="353"/>
                  </a:lnTo>
                  <a:lnTo>
                    <a:pt x="127" y="380"/>
                  </a:lnTo>
                  <a:lnTo>
                    <a:pt x="109" y="408"/>
                  </a:lnTo>
                  <a:lnTo>
                    <a:pt x="91" y="435"/>
                  </a:lnTo>
                  <a:lnTo>
                    <a:pt x="91" y="435"/>
                  </a:lnTo>
                  <a:lnTo>
                    <a:pt x="70" y="468"/>
                  </a:lnTo>
                  <a:lnTo>
                    <a:pt x="47" y="501"/>
                  </a:lnTo>
                  <a:lnTo>
                    <a:pt x="47" y="501"/>
                  </a:lnTo>
                  <a:lnTo>
                    <a:pt x="43" y="505"/>
                  </a:lnTo>
                  <a:lnTo>
                    <a:pt x="38" y="509"/>
                  </a:lnTo>
                  <a:lnTo>
                    <a:pt x="33" y="511"/>
                  </a:lnTo>
                  <a:lnTo>
                    <a:pt x="26" y="511"/>
                  </a:lnTo>
                  <a:lnTo>
                    <a:pt x="26" y="51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58" name="Freeform 556"/>
            <p:cNvSpPr/>
            <p:nvPr/>
          </p:nvSpPr>
          <p:spPr bwMode="auto">
            <a:xfrm>
              <a:off x="2084388" y="2492375"/>
              <a:ext cx="250825" cy="215900"/>
            </a:xfrm>
            <a:custGeom>
              <a:avLst/>
              <a:gdLst/>
              <a:ahLst/>
              <a:cxnLst>
                <a:cxn ang="0">
                  <a:pos x="440" y="545"/>
                </a:cxn>
                <a:cxn ang="0">
                  <a:pos x="384" y="528"/>
                </a:cxn>
                <a:cxn ang="0">
                  <a:pos x="334" y="492"/>
                </a:cxn>
                <a:cxn ang="0">
                  <a:pos x="303" y="456"/>
                </a:cxn>
                <a:cxn ang="0">
                  <a:pos x="259" y="396"/>
                </a:cxn>
                <a:cxn ang="0">
                  <a:pos x="220" y="341"/>
                </a:cxn>
                <a:cxn ang="0">
                  <a:pos x="190" y="301"/>
                </a:cxn>
                <a:cxn ang="0">
                  <a:pos x="168" y="277"/>
                </a:cxn>
                <a:cxn ang="0">
                  <a:pos x="155" y="259"/>
                </a:cxn>
                <a:cxn ang="0">
                  <a:pos x="143" y="237"/>
                </a:cxn>
                <a:cxn ang="0">
                  <a:pos x="113" y="197"/>
                </a:cxn>
                <a:cxn ang="0">
                  <a:pos x="68" y="141"/>
                </a:cxn>
                <a:cxn ang="0">
                  <a:pos x="51" y="122"/>
                </a:cxn>
                <a:cxn ang="0">
                  <a:pos x="33" y="99"/>
                </a:cxn>
                <a:cxn ang="0">
                  <a:pos x="12" y="65"/>
                </a:cxn>
                <a:cxn ang="0">
                  <a:pos x="0" y="25"/>
                </a:cxn>
                <a:cxn ang="0">
                  <a:pos x="2" y="14"/>
                </a:cxn>
                <a:cxn ang="0">
                  <a:pos x="7" y="6"/>
                </a:cxn>
                <a:cxn ang="0">
                  <a:pos x="20" y="0"/>
                </a:cxn>
                <a:cxn ang="0">
                  <a:pos x="33" y="1"/>
                </a:cxn>
                <a:cxn ang="0">
                  <a:pos x="45" y="9"/>
                </a:cxn>
                <a:cxn ang="0">
                  <a:pos x="51" y="23"/>
                </a:cxn>
                <a:cxn ang="0">
                  <a:pos x="57" y="46"/>
                </a:cxn>
                <a:cxn ang="0">
                  <a:pos x="85" y="86"/>
                </a:cxn>
                <a:cxn ang="0">
                  <a:pos x="114" y="118"/>
                </a:cxn>
                <a:cxn ang="0">
                  <a:pos x="146" y="158"/>
                </a:cxn>
                <a:cxn ang="0">
                  <a:pos x="170" y="191"/>
                </a:cxn>
                <a:cxn ang="0">
                  <a:pos x="186" y="209"/>
                </a:cxn>
                <a:cxn ang="0">
                  <a:pos x="206" y="237"/>
                </a:cxn>
                <a:cxn ang="0">
                  <a:pos x="231" y="271"/>
                </a:cxn>
                <a:cxn ang="0">
                  <a:pos x="257" y="301"/>
                </a:cxn>
                <a:cxn ang="0">
                  <a:pos x="293" y="357"/>
                </a:cxn>
                <a:cxn ang="0">
                  <a:pos x="316" y="388"/>
                </a:cxn>
                <a:cxn ang="0">
                  <a:pos x="331" y="417"/>
                </a:cxn>
                <a:cxn ang="0">
                  <a:pos x="344" y="431"/>
                </a:cxn>
                <a:cxn ang="0">
                  <a:pos x="372" y="460"/>
                </a:cxn>
                <a:cxn ang="0">
                  <a:pos x="390" y="476"/>
                </a:cxn>
                <a:cxn ang="0">
                  <a:pos x="420" y="492"/>
                </a:cxn>
                <a:cxn ang="0">
                  <a:pos x="456" y="497"/>
                </a:cxn>
                <a:cxn ang="0">
                  <a:pos x="487" y="493"/>
                </a:cxn>
                <a:cxn ang="0">
                  <a:pos x="516" y="480"/>
                </a:cxn>
                <a:cxn ang="0">
                  <a:pos x="537" y="467"/>
                </a:cxn>
                <a:cxn ang="0">
                  <a:pos x="565" y="438"/>
                </a:cxn>
                <a:cxn ang="0">
                  <a:pos x="571" y="424"/>
                </a:cxn>
                <a:cxn ang="0">
                  <a:pos x="577" y="396"/>
                </a:cxn>
                <a:cxn ang="0">
                  <a:pos x="581" y="371"/>
                </a:cxn>
                <a:cxn ang="0">
                  <a:pos x="581" y="290"/>
                </a:cxn>
                <a:cxn ang="0">
                  <a:pos x="580" y="250"/>
                </a:cxn>
                <a:cxn ang="0">
                  <a:pos x="584" y="237"/>
                </a:cxn>
                <a:cxn ang="0">
                  <a:pos x="590" y="229"/>
                </a:cxn>
                <a:cxn ang="0">
                  <a:pos x="605" y="225"/>
                </a:cxn>
                <a:cxn ang="0">
                  <a:pos x="614" y="226"/>
                </a:cxn>
                <a:cxn ang="0">
                  <a:pos x="626" y="235"/>
                </a:cxn>
                <a:cxn ang="0">
                  <a:pos x="631" y="250"/>
                </a:cxn>
                <a:cxn ang="0">
                  <a:pos x="631" y="285"/>
                </a:cxn>
                <a:cxn ang="0">
                  <a:pos x="631" y="378"/>
                </a:cxn>
                <a:cxn ang="0">
                  <a:pos x="623" y="424"/>
                </a:cxn>
                <a:cxn ang="0">
                  <a:pos x="607" y="464"/>
                </a:cxn>
                <a:cxn ang="0">
                  <a:pos x="579" y="499"/>
                </a:cxn>
                <a:cxn ang="0">
                  <a:pos x="554" y="518"/>
                </a:cxn>
                <a:cxn ang="0">
                  <a:pos x="514" y="536"/>
                </a:cxn>
                <a:cxn ang="0">
                  <a:pos x="473" y="545"/>
                </a:cxn>
              </a:cxnLst>
              <a:rect l="0" t="0" r="r" b="b"/>
              <a:pathLst>
                <a:path w="632" h="545">
                  <a:moveTo>
                    <a:pt x="459" y="545"/>
                  </a:moveTo>
                  <a:lnTo>
                    <a:pt x="459" y="545"/>
                  </a:lnTo>
                  <a:lnTo>
                    <a:pt x="440" y="545"/>
                  </a:lnTo>
                  <a:lnTo>
                    <a:pt x="420" y="541"/>
                  </a:lnTo>
                  <a:lnTo>
                    <a:pt x="402" y="536"/>
                  </a:lnTo>
                  <a:lnTo>
                    <a:pt x="384" y="528"/>
                  </a:lnTo>
                  <a:lnTo>
                    <a:pt x="365" y="518"/>
                  </a:lnTo>
                  <a:lnTo>
                    <a:pt x="350" y="506"/>
                  </a:lnTo>
                  <a:lnTo>
                    <a:pt x="334" y="492"/>
                  </a:lnTo>
                  <a:lnTo>
                    <a:pt x="318" y="476"/>
                  </a:lnTo>
                  <a:lnTo>
                    <a:pt x="318" y="476"/>
                  </a:lnTo>
                  <a:lnTo>
                    <a:pt x="303" y="456"/>
                  </a:lnTo>
                  <a:lnTo>
                    <a:pt x="288" y="435"/>
                  </a:lnTo>
                  <a:lnTo>
                    <a:pt x="259" y="396"/>
                  </a:lnTo>
                  <a:lnTo>
                    <a:pt x="259" y="396"/>
                  </a:lnTo>
                  <a:lnTo>
                    <a:pt x="234" y="362"/>
                  </a:lnTo>
                  <a:lnTo>
                    <a:pt x="234" y="362"/>
                  </a:lnTo>
                  <a:lnTo>
                    <a:pt x="220" y="341"/>
                  </a:lnTo>
                  <a:lnTo>
                    <a:pt x="220" y="341"/>
                  </a:lnTo>
                  <a:lnTo>
                    <a:pt x="200" y="314"/>
                  </a:lnTo>
                  <a:lnTo>
                    <a:pt x="190" y="301"/>
                  </a:lnTo>
                  <a:lnTo>
                    <a:pt x="180" y="289"/>
                  </a:lnTo>
                  <a:lnTo>
                    <a:pt x="180" y="289"/>
                  </a:lnTo>
                  <a:lnTo>
                    <a:pt x="168" y="277"/>
                  </a:lnTo>
                  <a:lnTo>
                    <a:pt x="160" y="267"/>
                  </a:lnTo>
                  <a:lnTo>
                    <a:pt x="160" y="267"/>
                  </a:lnTo>
                  <a:lnTo>
                    <a:pt x="155" y="259"/>
                  </a:lnTo>
                  <a:lnTo>
                    <a:pt x="149" y="248"/>
                  </a:lnTo>
                  <a:lnTo>
                    <a:pt x="149" y="248"/>
                  </a:lnTo>
                  <a:lnTo>
                    <a:pt x="143" y="237"/>
                  </a:lnTo>
                  <a:lnTo>
                    <a:pt x="143" y="237"/>
                  </a:lnTo>
                  <a:lnTo>
                    <a:pt x="127" y="218"/>
                  </a:lnTo>
                  <a:lnTo>
                    <a:pt x="113" y="197"/>
                  </a:lnTo>
                  <a:lnTo>
                    <a:pt x="113" y="197"/>
                  </a:lnTo>
                  <a:lnTo>
                    <a:pt x="91" y="169"/>
                  </a:lnTo>
                  <a:lnTo>
                    <a:pt x="68" y="141"/>
                  </a:lnTo>
                  <a:lnTo>
                    <a:pt x="63" y="135"/>
                  </a:lnTo>
                  <a:lnTo>
                    <a:pt x="63" y="135"/>
                  </a:lnTo>
                  <a:lnTo>
                    <a:pt x="51" y="122"/>
                  </a:lnTo>
                  <a:lnTo>
                    <a:pt x="50" y="120"/>
                  </a:lnTo>
                  <a:lnTo>
                    <a:pt x="50" y="120"/>
                  </a:lnTo>
                  <a:lnTo>
                    <a:pt x="33" y="99"/>
                  </a:lnTo>
                  <a:lnTo>
                    <a:pt x="25" y="89"/>
                  </a:lnTo>
                  <a:lnTo>
                    <a:pt x="19" y="77"/>
                  </a:lnTo>
                  <a:lnTo>
                    <a:pt x="12" y="65"/>
                  </a:lnTo>
                  <a:lnTo>
                    <a:pt x="7" y="54"/>
                  </a:lnTo>
                  <a:lnTo>
                    <a:pt x="3" y="39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2" y="20"/>
                  </a:lnTo>
                  <a:lnTo>
                    <a:pt x="2" y="14"/>
                  </a:lnTo>
                  <a:lnTo>
                    <a:pt x="4" y="10"/>
                  </a:lnTo>
                  <a:lnTo>
                    <a:pt x="7" y="6"/>
                  </a:lnTo>
                  <a:lnTo>
                    <a:pt x="7" y="6"/>
                  </a:lnTo>
                  <a:lnTo>
                    <a:pt x="11" y="4"/>
                  </a:lnTo>
                  <a:lnTo>
                    <a:pt x="15" y="1"/>
                  </a:lnTo>
                  <a:lnTo>
                    <a:pt x="20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33" y="1"/>
                  </a:lnTo>
                  <a:lnTo>
                    <a:pt x="38" y="3"/>
                  </a:lnTo>
                  <a:lnTo>
                    <a:pt x="42" y="5"/>
                  </a:lnTo>
                  <a:lnTo>
                    <a:pt x="45" y="9"/>
                  </a:lnTo>
                  <a:lnTo>
                    <a:pt x="47" y="13"/>
                  </a:lnTo>
                  <a:lnTo>
                    <a:pt x="50" y="18"/>
                  </a:lnTo>
                  <a:lnTo>
                    <a:pt x="51" y="23"/>
                  </a:lnTo>
                  <a:lnTo>
                    <a:pt x="51" y="23"/>
                  </a:lnTo>
                  <a:lnTo>
                    <a:pt x="53" y="34"/>
                  </a:lnTo>
                  <a:lnTo>
                    <a:pt x="57" y="46"/>
                  </a:lnTo>
                  <a:lnTo>
                    <a:pt x="62" y="56"/>
                  </a:lnTo>
                  <a:lnTo>
                    <a:pt x="68" y="67"/>
                  </a:lnTo>
                  <a:lnTo>
                    <a:pt x="85" y="86"/>
                  </a:lnTo>
                  <a:lnTo>
                    <a:pt x="102" y="105"/>
                  </a:lnTo>
                  <a:lnTo>
                    <a:pt x="102" y="105"/>
                  </a:lnTo>
                  <a:lnTo>
                    <a:pt x="114" y="118"/>
                  </a:lnTo>
                  <a:lnTo>
                    <a:pt x="114" y="118"/>
                  </a:lnTo>
                  <a:lnTo>
                    <a:pt x="131" y="137"/>
                  </a:lnTo>
                  <a:lnTo>
                    <a:pt x="146" y="158"/>
                  </a:lnTo>
                  <a:lnTo>
                    <a:pt x="146" y="158"/>
                  </a:lnTo>
                  <a:lnTo>
                    <a:pt x="161" y="180"/>
                  </a:lnTo>
                  <a:lnTo>
                    <a:pt x="170" y="191"/>
                  </a:lnTo>
                  <a:lnTo>
                    <a:pt x="180" y="201"/>
                  </a:lnTo>
                  <a:lnTo>
                    <a:pt x="180" y="201"/>
                  </a:lnTo>
                  <a:lnTo>
                    <a:pt x="186" y="209"/>
                  </a:lnTo>
                  <a:lnTo>
                    <a:pt x="193" y="218"/>
                  </a:lnTo>
                  <a:lnTo>
                    <a:pt x="206" y="237"/>
                  </a:lnTo>
                  <a:lnTo>
                    <a:pt x="206" y="237"/>
                  </a:lnTo>
                  <a:lnTo>
                    <a:pt x="217" y="254"/>
                  </a:lnTo>
                  <a:lnTo>
                    <a:pt x="224" y="263"/>
                  </a:lnTo>
                  <a:lnTo>
                    <a:pt x="231" y="271"/>
                  </a:lnTo>
                  <a:lnTo>
                    <a:pt x="231" y="271"/>
                  </a:lnTo>
                  <a:lnTo>
                    <a:pt x="245" y="285"/>
                  </a:lnTo>
                  <a:lnTo>
                    <a:pt x="257" y="301"/>
                  </a:lnTo>
                  <a:lnTo>
                    <a:pt x="280" y="335"/>
                  </a:lnTo>
                  <a:lnTo>
                    <a:pt x="280" y="335"/>
                  </a:lnTo>
                  <a:lnTo>
                    <a:pt x="293" y="357"/>
                  </a:lnTo>
                  <a:lnTo>
                    <a:pt x="309" y="378"/>
                  </a:lnTo>
                  <a:lnTo>
                    <a:pt x="309" y="378"/>
                  </a:lnTo>
                  <a:lnTo>
                    <a:pt x="316" y="388"/>
                  </a:lnTo>
                  <a:lnTo>
                    <a:pt x="323" y="401"/>
                  </a:lnTo>
                  <a:lnTo>
                    <a:pt x="323" y="401"/>
                  </a:lnTo>
                  <a:lnTo>
                    <a:pt x="331" y="417"/>
                  </a:lnTo>
                  <a:lnTo>
                    <a:pt x="331" y="417"/>
                  </a:lnTo>
                  <a:lnTo>
                    <a:pt x="338" y="424"/>
                  </a:lnTo>
                  <a:lnTo>
                    <a:pt x="344" y="431"/>
                  </a:lnTo>
                  <a:lnTo>
                    <a:pt x="359" y="446"/>
                  </a:lnTo>
                  <a:lnTo>
                    <a:pt x="359" y="446"/>
                  </a:lnTo>
                  <a:lnTo>
                    <a:pt x="372" y="460"/>
                  </a:lnTo>
                  <a:lnTo>
                    <a:pt x="372" y="460"/>
                  </a:lnTo>
                  <a:lnTo>
                    <a:pt x="381" y="469"/>
                  </a:lnTo>
                  <a:lnTo>
                    <a:pt x="390" y="476"/>
                  </a:lnTo>
                  <a:lnTo>
                    <a:pt x="399" y="482"/>
                  </a:lnTo>
                  <a:lnTo>
                    <a:pt x="410" y="488"/>
                  </a:lnTo>
                  <a:lnTo>
                    <a:pt x="420" y="492"/>
                  </a:lnTo>
                  <a:lnTo>
                    <a:pt x="432" y="494"/>
                  </a:lnTo>
                  <a:lnTo>
                    <a:pt x="444" y="497"/>
                  </a:lnTo>
                  <a:lnTo>
                    <a:pt x="456" y="497"/>
                  </a:lnTo>
                  <a:lnTo>
                    <a:pt x="456" y="497"/>
                  </a:lnTo>
                  <a:lnTo>
                    <a:pt x="471" y="496"/>
                  </a:lnTo>
                  <a:lnTo>
                    <a:pt x="487" y="493"/>
                  </a:lnTo>
                  <a:lnTo>
                    <a:pt x="501" y="486"/>
                  </a:lnTo>
                  <a:lnTo>
                    <a:pt x="516" y="480"/>
                  </a:lnTo>
                  <a:lnTo>
                    <a:pt x="516" y="480"/>
                  </a:lnTo>
                  <a:lnTo>
                    <a:pt x="526" y="473"/>
                  </a:lnTo>
                  <a:lnTo>
                    <a:pt x="526" y="473"/>
                  </a:lnTo>
                  <a:lnTo>
                    <a:pt x="537" y="467"/>
                  </a:lnTo>
                  <a:lnTo>
                    <a:pt x="547" y="459"/>
                  </a:lnTo>
                  <a:lnTo>
                    <a:pt x="556" y="450"/>
                  </a:lnTo>
                  <a:lnTo>
                    <a:pt x="565" y="438"/>
                  </a:lnTo>
                  <a:lnTo>
                    <a:pt x="565" y="438"/>
                  </a:lnTo>
                  <a:lnTo>
                    <a:pt x="568" y="433"/>
                  </a:lnTo>
                  <a:lnTo>
                    <a:pt x="571" y="424"/>
                  </a:lnTo>
                  <a:lnTo>
                    <a:pt x="575" y="407"/>
                  </a:lnTo>
                  <a:lnTo>
                    <a:pt x="575" y="407"/>
                  </a:lnTo>
                  <a:lnTo>
                    <a:pt x="577" y="396"/>
                  </a:lnTo>
                  <a:lnTo>
                    <a:pt x="577" y="396"/>
                  </a:lnTo>
                  <a:lnTo>
                    <a:pt x="580" y="384"/>
                  </a:lnTo>
                  <a:lnTo>
                    <a:pt x="581" y="371"/>
                  </a:lnTo>
                  <a:lnTo>
                    <a:pt x="584" y="344"/>
                  </a:lnTo>
                  <a:lnTo>
                    <a:pt x="582" y="318"/>
                  </a:lnTo>
                  <a:lnTo>
                    <a:pt x="581" y="290"/>
                  </a:lnTo>
                  <a:lnTo>
                    <a:pt x="581" y="290"/>
                  </a:lnTo>
                  <a:lnTo>
                    <a:pt x="580" y="250"/>
                  </a:lnTo>
                  <a:lnTo>
                    <a:pt x="580" y="250"/>
                  </a:lnTo>
                  <a:lnTo>
                    <a:pt x="581" y="244"/>
                  </a:lnTo>
                  <a:lnTo>
                    <a:pt x="582" y="241"/>
                  </a:lnTo>
                  <a:lnTo>
                    <a:pt x="584" y="237"/>
                  </a:lnTo>
                  <a:lnTo>
                    <a:pt x="588" y="233"/>
                  </a:lnTo>
                  <a:lnTo>
                    <a:pt x="588" y="233"/>
                  </a:lnTo>
                  <a:lnTo>
                    <a:pt x="590" y="229"/>
                  </a:lnTo>
                  <a:lnTo>
                    <a:pt x="596" y="227"/>
                  </a:lnTo>
                  <a:lnTo>
                    <a:pt x="601" y="226"/>
                  </a:lnTo>
                  <a:lnTo>
                    <a:pt x="605" y="225"/>
                  </a:lnTo>
                  <a:lnTo>
                    <a:pt x="605" y="225"/>
                  </a:lnTo>
                  <a:lnTo>
                    <a:pt x="610" y="225"/>
                  </a:lnTo>
                  <a:lnTo>
                    <a:pt x="614" y="226"/>
                  </a:lnTo>
                  <a:lnTo>
                    <a:pt x="619" y="229"/>
                  </a:lnTo>
                  <a:lnTo>
                    <a:pt x="623" y="231"/>
                  </a:lnTo>
                  <a:lnTo>
                    <a:pt x="626" y="235"/>
                  </a:lnTo>
                  <a:lnTo>
                    <a:pt x="628" y="239"/>
                  </a:lnTo>
                  <a:lnTo>
                    <a:pt x="630" y="244"/>
                  </a:lnTo>
                  <a:lnTo>
                    <a:pt x="631" y="250"/>
                  </a:lnTo>
                  <a:lnTo>
                    <a:pt x="631" y="250"/>
                  </a:lnTo>
                  <a:lnTo>
                    <a:pt x="631" y="285"/>
                  </a:lnTo>
                  <a:lnTo>
                    <a:pt x="631" y="285"/>
                  </a:lnTo>
                  <a:lnTo>
                    <a:pt x="632" y="315"/>
                  </a:lnTo>
                  <a:lnTo>
                    <a:pt x="632" y="346"/>
                  </a:lnTo>
                  <a:lnTo>
                    <a:pt x="631" y="378"/>
                  </a:lnTo>
                  <a:lnTo>
                    <a:pt x="628" y="392"/>
                  </a:lnTo>
                  <a:lnTo>
                    <a:pt x="626" y="408"/>
                  </a:lnTo>
                  <a:lnTo>
                    <a:pt x="623" y="424"/>
                  </a:lnTo>
                  <a:lnTo>
                    <a:pt x="619" y="438"/>
                  </a:lnTo>
                  <a:lnTo>
                    <a:pt x="614" y="451"/>
                  </a:lnTo>
                  <a:lnTo>
                    <a:pt x="607" y="464"/>
                  </a:lnTo>
                  <a:lnTo>
                    <a:pt x="599" y="477"/>
                  </a:lnTo>
                  <a:lnTo>
                    <a:pt x="590" y="489"/>
                  </a:lnTo>
                  <a:lnTo>
                    <a:pt x="579" y="499"/>
                  </a:lnTo>
                  <a:lnTo>
                    <a:pt x="567" y="510"/>
                  </a:lnTo>
                  <a:lnTo>
                    <a:pt x="567" y="510"/>
                  </a:lnTo>
                  <a:lnTo>
                    <a:pt x="554" y="518"/>
                  </a:lnTo>
                  <a:lnTo>
                    <a:pt x="541" y="526"/>
                  </a:lnTo>
                  <a:lnTo>
                    <a:pt x="527" y="532"/>
                  </a:lnTo>
                  <a:lnTo>
                    <a:pt x="514" y="536"/>
                  </a:lnTo>
                  <a:lnTo>
                    <a:pt x="500" y="540"/>
                  </a:lnTo>
                  <a:lnTo>
                    <a:pt x="487" y="544"/>
                  </a:lnTo>
                  <a:lnTo>
                    <a:pt x="473" y="545"/>
                  </a:lnTo>
                  <a:lnTo>
                    <a:pt x="459" y="545"/>
                  </a:lnTo>
                  <a:lnTo>
                    <a:pt x="459" y="54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59" name="Freeform 557"/>
            <p:cNvSpPr/>
            <p:nvPr/>
          </p:nvSpPr>
          <p:spPr bwMode="auto">
            <a:xfrm>
              <a:off x="2146301" y="2049463"/>
              <a:ext cx="377825" cy="212725"/>
            </a:xfrm>
            <a:custGeom>
              <a:avLst/>
              <a:gdLst/>
              <a:ahLst/>
              <a:cxnLst>
                <a:cxn ang="0">
                  <a:pos x="240" y="532"/>
                </a:cxn>
                <a:cxn ang="0">
                  <a:pos x="311" y="529"/>
                </a:cxn>
                <a:cxn ang="0">
                  <a:pos x="854" y="529"/>
                </a:cxn>
                <a:cxn ang="0">
                  <a:pos x="928" y="529"/>
                </a:cxn>
                <a:cxn ang="0">
                  <a:pos x="943" y="525"/>
                </a:cxn>
                <a:cxn ang="0">
                  <a:pos x="951" y="514"/>
                </a:cxn>
                <a:cxn ang="0">
                  <a:pos x="952" y="504"/>
                </a:cxn>
                <a:cxn ang="0">
                  <a:pos x="949" y="491"/>
                </a:cxn>
                <a:cxn ang="0">
                  <a:pos x="939" y="482"/>
                </a:cxn>
                <a:cxn ang="0">
                  <a:pos x="285" y="480"/>
                </a:cxn>
                <a:cxn ang="0">
                  <a:pos x="242" y="481"/>
                </a:cxn>
                <a:cxn ang="0">
                  <a:pos x="183" y="482"/>
                </a:cxn>
                <a:cxn ang="0">
                  <a:pos x="140" y="477"/>
                </a:cxn>
                <a:cxn ang="0">
                  <a:pos x="120" y="473"/>
                </a:cxn>
                <a:cxn ang="0">
                  <a:pos x="82" y="463"/>
                </a:cxn>
                <a:cxn ang="0">
                  <a:pos x="65" y="443"/>
                </a:cxn>
                <a:cxn ang="0">
                  <a:pos x="58" y="388"/>
                </a:cxn>
                <a:cxn ang="0">
                  <a:pos x="51" y="320"/>
                </a:cxn>
                <a:cxn ang="0">
                  <a:pos x="51" y="289"/>
                </a:cxn>
                <a:cxn ang="0">
                  <a:pos x="56" y="259"/>
                </a:cxn>
                <a:cxn ang="0">
                  <a:pos x="61" y="231"/>
                </a:cxn>
                <a:cxn ang="0">
                  <a:pos x="64" y="164"/>
                </a:cxn>
                <a:cxn ang="0">
                  <a:pos x="72" y="100"/>
                </a:cxn>
                <a:cxn ang="0">
                  <a:pos x="78" y="79"/>
                </a:cxn>
                <a:cxn ang="0">
                  <a:pos x="92" y="61"/>
                </a:cxn>
                <a:cxn ang="0">
                  <a:pos x="120" y="53"/>
                </a:cxn>
                <a:cxn ang="0">
                  <a:pos x="192" y="51"/>
                </a:cxn>
                <a:cxn ang="0">
                  <a:pos x="552" y="51"/>
                </a:cxn>
                <a:cxn ang="0">
                  <a:pos x="792" y="52"/>
                </a:cxn>
                <a:cxn ang="0">
                  <a:pos x="921" y="52"/>
                </a:cxn>
                <a:cxn ang="0">
                  <a:pos x="934" y="45"/>
                </a:cxn>
                <a:cxn ang="0">
                  <a:pos x="939" y="32"/>
                </a:cxn>
                <a:cxn ang="0">
                  <a:pos x="939" y="23"/>
                </a:cxn>
                <a:cxn ang="0">
                  <a:pos x="934" y="10"/>
                </a:cxn>
                <a:cxn ang="0">
                  <a:pos x="921" y="4"/>
                </a:cxn>
                <a:cxn ang="0">
                  <a:pos x="231" y="2"/>
                </a:cxn>
                <a:cxn ang="0">
                  <a:pos x="170" y="0"/>
                </a:cxn>
                <a:cxn ang="0">
                  <a:pos x="125" y="0"/>
                </a:cxn>
                <a:cxn ang="0">
                  <a:pos x="74" y="13"/>
                </a:cxn>
                <a:cxn ang="0">
                  <a:pos x="60" y="21"/>
                </a:cxn>
                <a:cxn ang="0">
                  <a:pos x="34" y="56"/>
                </a:cxn>
                <a:cxn ang="0">
                  <a:pos x="19" y="111"/>
                </a:cxn>
                <a:cxn ang="0">
                  <a:pos x="14" y="178"/>
                </a:cxn>
                <a:cxn ang="0">
                  <a:pos x="13" y="208"/>
                </a:cxn>
                <a:cxn ang="0">
                  <a:pos x="2" y="270"/>
                </a:cxn>
                <a:cxn ang="0">
                  <a:pos x="0" y="306"/>
                </a:cxn>
                <a:cxn ang="0">
                  <a:pos x="5" y="384"/>
                </a:cxn>
                <a:cxn ang="0">
                  <a:pos x="15" y="446"/>
                </a:cxn>
                <a:cxn ang="0">
                  <a:pos x="35" y="485"/>
                </a:cxn>
                <a:cxn ang="0">
                  <a:pos x="68" y="511"/>
                </a:cxn>
                <a:cxn ang="0">
                  <a:pos x="95" y="523"/>
                </a:cxn>
                <a:cxn ang="0">
                  <a:pos x="158" y="529"/>
                </a:cxn>
                <a:cxn ang="0">
                  <a:pos x="214" y="533"/>
                </a:cxn>
              </a:cxnLst>
              <a:rect l="0" t="0" r="r" b="b"/>
              <a:pathLst>
                <a:path w="952" h="533">
                  <a:moveTo>
                    <a:pt x="214" y="533"/>
                  </a:moveTo>
                  <a:lnTo>
                    <a:pt x="214" y="533"/>
                  </a:lnTo>
                  <a:lnTo>
                    <a:pt x="240" y="532"/>
                  </a:lnTo>
                  <a:lnTo>
                    <a:pt x="240" y="532"/>
                  </a:lnTo>
                  <a:lnTo>
                    <a:pt x="266" y="531"/>
                  </a:lnTo>
                  <a:lnTo>
                    <a:pt x="311" y="529"/>
                  </a:lnTo>
                  <a:lnTo>
                    <a:pt x="455" y="528"/>
                  </a:lnTo>
                  <a:lnTo>
                    <a:pt x="455" y="528"/>
                  </a:lnTo>
                  <a:lnTo>
                    <a:pt x="854" y="529"/>
                  </a:lnTo>
                  <a:lnTo>
                    <a:pt x="854" y="529"/>
                  </a:lnTo>
                  <a:lnTo>
                    <a:pt x="928" y="529"/>
                  </a:lnTo>
                  <a:lnTo>
                    <a:pt x="928" y="529"/>
                  </a:lnTo>
                  <a:lnTo>
                    <a:pt x="934" y="529"/>
                  </a:lnTo>
                  <a:lnTo>
                    <a:pt x="939" y="528"/>
                  </a:lnTo>
                  <a:lnTo>
                    <a:pt x="943" y="525"/>
                  </a:lnTo>
                  <a:lnTo>
                    <a:pt x="947" y="521"/>
                  </a:lnTo>
                  <a:lnTo>
                    <a:pt x="949" y="519"/>
                  </a:lnTo>
                  <a:lnTo>
                    <a:pt x="951" y="514"/>
                  </a:lnTo>
                  <a:lnTo>
                    <a:pt x="952" y="510"/>
                  </a:lnTo>
                  <a:lnTo>
                    <a:pt x="952" y="504"/>
                  </a:lnTo>
                  <a:lnTo>
                    <a:pt x="952" y="504"/>
                  </a:lnTo>
                  <a:lnTo>
                    <a:pt x="952" y="501"/>
                  </a:lnTo>
                  <a:lnTo>
                    <a:pt x="951" y="495"/>
                  </a:lnTo>
                  <a:lnTo>
                    <a:pt x="949" y="491"/>
                  </a:lnTo>
                  <a:lnTo>
                    <a:pt x="947" y="487"/>
                  </a:lnTo>
                  <a:lnTo>
                    <a:pt x="943" y="485"/>
                  </a:lnTo>
                  <a:lnTo>
                    <a:pt x="939" y="482"/>
                  </a:lnTo>
                  <a:lnTo>
                    <a:pt x="934" y="481"/>
                  </a:lnTo>
                  <a:lnTo>
                    <a:pt x="928" y="480"/>
                  </a:lnTo>
                  <a:lnTo>
                    <a:pt x="285" y="480"/>
                  </a:lnTo>
                  <a:lnTo>
                    <a:pt x="285" y="480"/>
                  </a:lnTo>
                  <a:lnTo>
                    <a:pt x="242" y="481"/>
                  </a:lnTo>
                  <a:lnTo>
                    <a:pt x="242" y="481"/>
                  </a:lnTo>
                  <a:lnTo>
                    <a:pt x="200" y="482"/>
                  </a:lnTo>
                  <a:lnTo>
                    <a:pt x="200" y="482"/>
                  </a:lnTo>
                  <a:lnTo>
                    <a:pt x="183" y="482"/>
                  </a:lnTo>
                  <a:lnTo>
                    <a:pt x="167" y="481"/>
                  </a:lnTo>
                  <a:lnTo>
                    <a:pt x="153" y="480"/>
                  </a:lnTo>
                  <a:lnTo>
                    <a:pt x="140" y="477"/>
                  </a:lnTo>
                  <a:lnTo>
                    <a:pt x="140" y="477"/>
                  </a:lnTo>
                  <a:lnTo>
                    <a:pt x="120" y="473"/>
                  </a:lnTo>
                  <a:lnTo>
                    <a:pt x="120" y="473"/>
                  </a:lnTo>
                  <a:lnTo>
                    <a:pt x="99" y="469"/>
                  </a:lnTo>
                  <a:lnTo>
                    <a:pt x="90" y="467"/>
                  </a:lnTo>
                  <a:lnTo>
                    <a:pt x="82" y="463"/>
                  </a:lnTo>
                  <a:lnTo>
                    <a:pt x="74" y="457"/>
                  </a:lnTo>
                  <a:lnTo>
                    <a:pt x="69" y="451"/>
                  </a:lnTo>
                  <a:lnTo>
                    <a:pt x="65" y="443"/>
                  </a:lnTo>
                  <a:lnTo>
                    <a:pt x="64" y="433"/>
                  </a:lnTo>
                  <a:lnTo>
                    <a:pt x="64" y="433"/>
                  </a:lnTo>
                  <a:lnTo>
                    <a:pt x="58" y="388"/>
                  </a:lnTo>
                  <a:lnTo>
                    <a:pt x="58" y="388"/>
                  </a:lnTo>
                  <a:lnTo>
                    <a:pt x="53" y="342"/>
                  </a:lnTo>
                  <a:lnTo>
                    <a:pt x="51" y="320"/>
                  </a:lnTo>
                  <a:lnTo>
                    <a:pt x="51" y="298"/>
                  </a:lnTo>
                  <a:lnTo>
                    <a:pt x="51" y="298"/>
                  </a:lnTo>
                  <a:lnTo>
                    <a:pt x="51" y="289"/>
                  </a:lnTo>
                  <a:lnTo>
                    <a:pt x="52" y="278"/>
                  </a:lnTo>
                  <a:lnTo>
                    <a:pt x="56" y="259"/>
                  </a:lnTo>
                  <a:lnTo>
                    <a:pt x="56" y="259"/>
                  </a:lnTo>
                  <a:lnTo>
                    <a:pt x="58" y="246"/>
                  </a:lnTo>
                  <a:lnTo>
                    <a:pt x="61" y="231"/>
                  </a:lnTo>
                  <a:lnTo>
                    <a:pt x="61" y="231"/>
                  </a:lnTo>
                  <a:lnTo>
                    <a:pt x="64" y="198"/>
                  </a:lnTo>
                  <a:lnTo>
                    <a:pt x="64" y="164"/>
                  </a:lnTo>
                  <a:lnTo>
                    <a:pt x="64" y="164"/>
                  </a:lnTo>
                  <a:lnTo>
                    <a:pt x="65" y="149"/>
                  </a:lnTo>
                  <a:lnTo>
                    <a:pt x="66" y="132"/>
                  </a:lnTo>
                  <a:lnTo>
                    <a:pt x="72" y="100"/>
                  </a:lnTo>
                  <a:lnTo>
                    <a:pt x="72" y="100"/>
                  </a:lnTo>
                  <a:lnTo>
                    <a:pt x="74" y="90"/>
                  </a:lnTo>
                  <a:lnTo>
                    <a:pt x="78" y="79"/>
                  </a:lnTo>
                  <a:lnTo>
                    <a:pt x="82" y="72"/>
                  </a:lnTo>
                  <a:lnTo>
                    <a:pt x="87" y="65"/>
                  </a:lnTo>
                  <a:lnTo>
                    <a:pt x="92" y="61"/>
                  </a:lnTo>
                  <a:lnTo>
                    <a:pt x="100" y="57"/>
                  </a:lnTo>
                  <a:lnTo>
                    <a:pt x="109" y="55"/>
                  </a:lnTo>
                  <a:lnTo>
                    <a:pt x="120" y="53"/>
                  </a:lnTo>
                  <a:lnTo>
                    <a:pt x="120" y="53"/>
                  </a:lnTo>
                  <a:lnTo>
                    <a:pt x="149" y="52"/>
                  </a:lnTo>
                  <a:lnTo>
                    <a:pt x="192" y="51"/>
                  </a:lnTo>
                  <a:lnTo>
                    <a:pt x="315" y="49"/>
                  </a:lnTo>
                  <a:lnTo>
                    <a:pt x="315" y="49"/>
                  </a:lnTo>
                  <a:lnTo>
                    <a:pt x="552" y="51"/>
                  </a:lnTo>
                  <a:lnTo>
                    <a:pt x="783" y="52"/>
                  </a:lnTo>
                  <a:lnTo>
                    <a:pt x="792" y="52"/>
                  </a:lnTo>
                  <a:lnTo>
                    <a:pt x="792" y="52"/>
                  </a:lnTo>
                  <a:lnTo>
                    <a:pt x="915" y="53"/>
                  </a:lnTo>
                  <a:lnTo>
                    <a:pt x="915" y="53"/>
                  </a:lnTo>
                  <a:lnTo>
                    <a:pt x="921" y="52"/>
                  </a:lnTo>
                  <a:lnTo>
                    <a:pt x="926" y="51"/>
                  </a:lnTo>
                  <a:lnTo>
                    <a:pt x="930" y="48"/>
                  </a:lnTo>
                  <a:lnTo>
                    <a:pt x="934" y="45"/>
                  </a:lnTo>
                  <a:lnTo>
                    <a:pt x="936" y="42"/>
                  </a:lnTo>
                  <a:lnTo>
                    <a:pt x="939" y="38"/>
                  </a:lnTo>
                  <a:lnTo>
                    <a:pt x="939" y="32"/>
                  </a:lnTo>
                  <a:lnTo>
                    <a:pt x="940" y="28"/>
                  </a:lnTo>
                  <a:lnTo>
                    <a:pt x="940" y="28"/>
                  </a:lnTo>
                  <a:lnTo>
                    <a:pt x="939" y="23"/>
                  </a:lnTo>
                  <a:lnTo>
                    <a:pt x="939" y="19"/>
                  </a:lnTo>
                  <a:lnTo>
                    <a:pt x="936" y="14"/>
                  </a:lnTo>
                  <a:lnTo>
                    <a:pt x="934" y="10"/>
                  </a:lnTo>
                  <a:lnTo>
                    <a:pt x="930" y="8"/>
                  </a:lnTo>
                  <a:lnTo>
                    <a:pt x="926" y="5"/>
                  </a:lnTo>
                  <a:lnTo>
                    <a:pt x="921" y="4"/>
                  </a:lnTo>
                  <a:lnTo>
                    <a:pt x="915" y="2"/>
                  </a:lnTo>
                  <a:lnTo>
                    <a:pt x="231" y="2"/>
                  </a:lnTo>
                  <a:lnTo>
                    <a:pt x="231" y="2"/>
                  </a:lnTo>
                  <a:lnTo>
                    <a:pt x="193" y="1"/>
                  </a:lnTo>
                  <a:lnTo>
                    <a:pt x="193" y="1"/>
                  </a:lnTo>
                  <a:lnTo>
                    <a:pt x="170" y="0"/>
                  </a:lnTo>
                  <a:lnTo>
                    <a:pt x="146" y="0"/>
                  </a:lnTo>
                  <a:lnTo>
                    <a:pt x="146" y="0"/>
                  </a:lnTo>
                  <a:lnTo>
                    <a:pt x="125" y="0"/>
                  </a:lnTo>
                  <a:lnTo>
                    <a:pt x="106" y="2"/>
                  </a:lnTo>
                  <a:lnTo>
                    <a:pt x="89" y="6"/>
                  </a:lnTo>
                  <a:lnTo>
                    <a:pt x="74" y="13"/>
                  </a:lnTo>
                  <a:lnTo>
                    <a:pt x="74" y="13"/>
                  </a:lnTo>
                  <a:lnTo>
                    <a:pt x="66" y="17"/>
                  </a:lnTo>
                  <a:lnTo>
                    <a:pt x="60" y="21"/>
                  </a:lnTo>
                  <a:lnTo>
                    <a:pt x="49" y="31"/>
                  </a:lnTo>
                  <a:lnTo>
                    <a:pt x="40" y="43"/>
                  </a:lnTo>
                  <a:lnTo>
                    <a:pt x="34" y="56"/>
                  </a:lnTo>
                  <a:lnTo>
                    <a:pt x="28" y="70"/>
                  </a:lnTo>
                  <a:lnTo>
                    <a:pt x="24" y="83"/>
                  </a:lnTo>
                  <a:lnTo>
                    <a:pt x="19" y="111"/>
                  </a:lnTo>
                  <a:lnTo>
                    <a:pt x="19" y="111"/>
                  </a:lnTo>
                  <a:lnTo>
                    <a:pt x="15" y="142"/>
                  </a:lnTo>
                  <a:lnTo>
                    <a:pt x="14" y="178"/>
                  </a:lnTo>
                  <a:lnTo>
                    <a:pt x="14" y="178"/>
                  </a:lnTo>
                  <a:lnTo>
                    <a:pt x="14" y="192"/>
                  </a:lnTo>
                  <a:lnTo>
                    <a:pt x="13" y="208"/>
                  </a:lnTo>
                  <a:lnTo>
                    <a:pt x="7" y="239"/>
                  </a:lnTo>
                  <a:lnTo>
                    <a:pt x="7" y="239"/>
                  </a:lnTo>
                  <a:lnTo>
                    <a:pt x="2" y="270"/>
                  </a:lnTo>
                  <a:lnTo>
                    <a:pt x="2" y="270"/>
                  </a:lnTo>
                  <a:lnTo>
                    <a:pt x="1" y="287"/>
                  </a:lnTo>
                  <a:lnTo>
                    <a:pt x="0" y="306"/>
                  </a:lnTo>
                  <a:lnTo>
                    <a:pt x="0" y="324"/>
                  </a:lnTo>
                  <a:lnTo>
                    <a:pt x="1" y="344"/>
                  </a:lnTo>
                  <a:lnTo>
                    <a:pt x="5" y="384"/>
                  </a:lnTo>
                  <a:lnTo>
                    <a:pt x="11" y="429"/>
                  </a:lnTo>
                  <a:lnTo>
                    <a:pt x="11" y="429"/>
                  </a:lnTo>
                  <a:lnTo>
                    <a:pt x="15" y="446"/>
                  </a:lnTo>
                  <a:lnTo>
                    <a:pt x="21" y="460"/>
                  </a:lnTo>
                  <a:lnTo>
                    <a:pt x="27" y="473"/>
                  </a:lnTo>
                  <a:lnTo>
                    <a:pt x="35" y="485"/>
                  </a:lnTo>
                  <a:lnTo>
                    <a:pt x="44" y="494"/>
                  </a:lnTo>
                  <a:lnTo>
                    <a:pt x="55" y="503"/>
                  </a:lnTo>
                  <a:lnTo>
                    <a:pt x="68" y="511"/>
                  </a:lnTo>
                  <a:lnTo>
                    <a:pt x="83" y="519"/>
                  </a:lnTo>
                  <a:lnTo>
                    <a:pt x="83" y="519"/>
                  </a:lnTo>
                  <a:lnTo>
                    <a:pt x="95" y="523"/>
                  </a:lnTo>
                  <a:lnTo>
                    <a:pt x="109" y="525"/>
                  </a:lnTo>
                  <a:lnTo>
                    <a:pt x="138" y="528"/>
                  </a:lnTo>
                  <a:lnTo>
                    <a:pt x="158" y="529"/>
                  </a:lnTo>
                  <a:lnTo>
                    <a:pt x="158" y="529"/>
                  </a:lnTo>
                  <a:lnTo>
                    <a:pt x="187" y="532"/>
                  </a:lnTo>
                  <a:lnTo>
                    <a:pt x="214" y="533"/>
                  </a:lnTo>
                  <a:lnTo>
                    <a:pt x="214" y="53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60" name="Freeform 558"/>
            <p:cNvSpPr/>
            <p:nvPr/>
          </p:nvSpPr>
          <p:spPr bwMode="auto">
            <a:xfrm>
              <a:off x="2501901" y="1965325"/>
              <a:ext cx="250825" cy="203200"/>
            </a:xfrm>
            <a:custGeom>
              <a:avLst/>
              <a:gdLst/>
              <a:ahLst/>
              <a:cxnLst>
                <a:cxn ang="0">
                  <a:pos x="617" y="510"/>
                </a:cxn>
                <a:cxn ang="0">
                  <a:pos x="633" y="497"/>
                </a:cxn>
                <a:cxn ang="0">
                  <a:pos x="636" y="485"/>
                </a:cxn>
                <a:cxn ang="0">
                  <a:pos x="632" y="473"/>
                </a:cxn>
                <a:cxn ang="0">
                  <a:pos x="586" y="407"/>
                </a:cxn>
                <a:cxn ang="0">
                  <a:pos x="513" y="303"/>
                </a:cxn>
                <a:cxn ang="0">
                  <a:pos x="480" y="267"/>
                </a:cxn>
                <a:cxn ang="0">
                  <a:pos x="412" y="191"/>
                </a:cxn>
                <a:cxn ang="0">
                  <a:pos x="365" y="133"/>
                </a:cxn>
                <a:cxn ang="0">
                  <a:pos x="330" y="90"/>
                </a:cxn>
                <a:cxn ang="0">
                  <a:pos x="292" y="52"/>
                </a:cxn>
                <a:cxn ang="0">
                  <a:pos x="255" y="30"/>
                </a:cxn>
                <a:cxn ang="0">
                  <a:pos x="195" y="8"/>
                </a:cxn>
                <a:cxn ang="0">
                  <a:pos x="132" y="0"/>
                </a:cxn>
                <a:cxn ang="0">
                  <a:pos x="92" y="4"/>
                </a:cxn>
                <a:cxn ang="0">
                  <a:pos x="55" y="14"/>
                </a:cxn>
                <a:cxn ang="0">
                  <a:pos x="26" y="36"/>
                </a:cxn>
                <a:cxn ang="0">
                  <a:pos x="9" y="68"/>
                </a:cxn>
                <a:cxn ang="0">
                  <a:pos x="0" y="118"/>
                </a:cxn>
                <a:cxn ang="0">
                  <a:pos x="3" y="195"/>
                </a:cxn>
                <a:cxn ang="0">
                  <a:pos x="5" y="240"/>
                </a:cxn>
                <a:cxn ang="0">
                  <a:pos x="8" y="251"/>
                </a:cxn>
                <a:cxn ang="0">
                  <a:pos x="17" y="261"/>
                </a:cxn>
                <a:cxn ang="0">
                  <a:pos x="31" y="264"/>
                </a:cxn>
                <a:cxn ang="0">
                  <a:pos x="41" y="263"/>
                </a:cxn>
                <a:cxn ang="0">
                  <a:pos x="51" y="255"/>
                </a:cxn>
                <a:cxn ang="0">
                  <a:pos x="56" y="240"/>
                </a:cxn>
                <a:cxn ang="0">
                  <a:pos x="54" y="196"/>
                </a:cxn>
                <a:cxn ang="0">
                  <a:pos x="50" y="148"/>
                </a:cxn>
                <a:cxn ang="0">
                  <a:pos x="55" y="102"/>
                </a:cxn>
                <a:cxn ang="0">
                  <a:pos x="67" y="76"/>
                </a:cxn>
                <a:cxn ang="0">
                  <a:pos x="89" y="57"/>
                </a:cxn>
                <a:cxn ang="0">
                  <a:pos x="113" y="52"/>
                </a:cxn>
                <a:cxn ang="0">
                  <a:pos x="145" y="52"/>
                </a:cxn>
                <a:cxn ang="0">
                  <a:pos x="186" y="57"/>
                </a:cxn>
                <a:cxn ang="0">
                  <a:pos x="235" y="76"/>
                </a:cxn>
                <a:cxn ang="0">
                  <a:pos x="263" y="95"/>
                </a:cxn>
                <a:cxn ang="0">
                  <a:pos x="300" y="137"/>
                </a:cxn>
                <a:cxn ang="0">
                  <a:pos x="315" y="157"/>
                </a:cxn>
                <a:cxn ang="0">
                  <a:pos x="411" y="264"/>
                </a:cxn>
                <a:cxn ang="0">
                  <a:pos x="489" y="353"/>
                </a:cxn>
                <a:cxn ang="0">
                  <a:pos x="546" y="435"/>
                </a:cxn>
                <a:cxn ang="0">
                  <a:pos x="589" y="501"/>
                </a:cxn>
                <a:cxn ang="0">
                  <a:pos x="598" y="509"/>
                </a:cxn>
                <a:cxn ang="0">
                  <a:pos x="610" y="511"/>
                </a:cxn>
              </a:cxnLst>
              <a:rect l="0" t="0" r="r" b="b"/>
              <a:pathLst>
                <a:path w="636" h="511">
                  <a:moveTo>
                    <a:pt x="610" y="511"/>
                  </a:moveTo>
                  <a:lnTo>
                    <a:pt x="610" y="511"/>
                  </a:lnTo>
                  <a:lnTo>
                    <a:pt x="617" y="510"/>
                  </a:lnTo>
                  <a:lnTo>
                    <a:pt x="624" y="507"/>
                  </a:lnTo>
                  <a:lnTo>
                    <a:pt x="629" y="503"/>
                  </a:lnTo>
                  <a:lnTo>
                    <a:pt x="633" y="497"/>
                  </a:lnTo>
                  <a:lnTo>
                    <a:pt x="633" y="497"/>
                  </a:lnTo>
                  <a:lnTo>
                    <a:pt x="636" y="492"/>
                  </a:lnTo>
                  <a:lnTo>
                    <a:pt x="636" y="485"/>
                  </a:lnTo>
                  <a:lnTo>
                    <a:pt x="634" y="480"/>
                  </a:lnTo>
                  <a:lnTo>
                    <a:pt x="632" y="473"/>
                  </a:lnTo>
                  <a:lnTo>
                    <a:pt x="632" y="473"/>
                  </a:lnTo>
                  <a:lnTo>
                    <a:pt x="608" y="439"/>
                  </a:lnTo>
                  <a:lnTo>
                    <a:pt x="586" y="407"/>
                  </a:lnTo>
                  <a:lnTo>
                    <a:pt x="586" y="407"/>
                  </a:lnTo>
                  <a:lnTo>
                    <a:pt x="563" y="373"/>
                  </a:lnTo>
                  <a:lnTo>
                    <a:pt x="539" y="337"/>
                  </a:lnTo>
                  <a:lnTo>
                    <a:pt x="513" y="303"/>
                  </a:lnTo>
                  <a:lnTo>
                    <a:pt x="500" y="288"/>
                  </a:lnTo>
                  <a:lnTo>
                    <a:pt x="485" y="272"/>
                  </a:lnTo>
                  <a:lnTo>
                    <a:pt x="480" y="267"/>
                  </a:lnTo>
                  <a:lnTo>
                    <a:pt x="480" y="267"/>
                  </a:lnTo>
                  <a:lnTo>
                    <a:pt x="434" y="217"/>
                  </a:lnTo>
                  <a:lnTo>
                    <a:pt x="412" y="191"/>
                  </a:lnTo>
                  <a:lnTo>
                    <a:pt x="390" y="165"/>
                  </a:lnTo>
                  <a:lnTo>
                    <a:pt x="390" y="165"/>
                  </a:lnTo>
                  <a:lnTo>
                    <a:pt x="365" y="133"/>
                  </a:lnTo>
                  <a:lnTo>
                    <a:pt x="365" y="133"/>
                  </a:lnTo>
                  <a:lnTo>
                    <a:pt x="348" y="111"/>
                  </a:lnTo>
                  <a:lnTo>
                    <a:pt x="330" y="90"/>
                  </a:lnTo>
                  <a:lnTo>
                    <a:pt x="311" y="69"/>
                  </a:lnTo>
                  <a:lnTo>
                    <a:pt x="301" y="61"/>
                  </a:lnTo>
                  <a:lnTo>
                    <a:pt x="292" y="52"/>
                  </a:lnTo>
                  <a:lnTo>
                    <a:pt x="292" y="52"/>
                  </a:lnTo>
                  <a:lnTo>
                    <a:pt x="273" y="40"/>
                  </a:lnTo>
                  <a:lnTo>
                    <a:pt x="255" y="30"/>
                  </a:lnTo>
                  <a:lnTo>
                    <a:pt x="235" y="21"/>
                  </a:lnTo>
                  <a:lnTo>
                    <a:pt x="216" y="13"/>
                  </a:lnTo>
                  <a:lnTo>
                    <a:pt x="195" y="8"/>
                  </a:lnTo>
                  <a:lnTo>
                    <a:pt x="174" y="2"/>
                  </a:lnTo>
                  <a:lnTo>
                    <a:pt x="153" y="0"/>
                  </a:lnTo>
                  <a:lnTo>
                    <a:pt x="132" y="0"/>
                  </a:lnTo>
                  <a:lnTo>
                    <a:pt x="132" y="0"/>
                  </a:lnTo>
                  <a:lnTo>
                    <a:pt x="111" y="0"/>
                  </a:lnTo>
                  <a:lnTo>
                    <a:pt x="92" y="4"/>
                  </a:lnTo>
                  <a:lnTo>
                    <a:pt x="73" y="8"/>
                  </a:lnTo>
                  <a:lnTo>
                    <a:pt x="55" y="14"/>
                  </a:lnTo>
                  <a:lnTo>
                    <a:pt x="55" y="14"/>
                  </a:lnTo>
                  <a:lnTo>
                    <a:pt x="43" y="21"/>
                  </a:lnTo>
                  <a:lnTo>
                    <a:pt x="34" y="29"/>
                  </a:lnTo>
                  <a:lnTo>
                    <a:pt x="26" y="36"/>
                  </a:lnTo>
                  <a:lnTo>
                    <a:pt x="18" y="46"/>
                  </a:lnTo>
                  <a:lnTo>
                    <a:pt x="13" y="56"/>
                  </a:lnTo>
                  <a:lnTo>
                    <a:pt x="9" y="68"/>
                  </a:lnTo>
                  <a:lnTo>
                    <a:pt x="5" y="80"/>
                  </a:lnTo>
                  <a:lnTo>
                    <a:pt x="3" y="91"/>
                  </a:lnTo>
                  <a:lnTo>
                    <a:pt x="0" y="118"/>
                  </a:lnTo>
                  <a:lnTo>
                    <a:pt x="0" y="144"/>
                  </a:lnTo>
                  <a:lnTo>
                    <a:pt x="1" y="170"/>
                  </a:lnTo>
                  <a:lnTo>
                    <a:pt x="3" y="195"/>
                  </a:lnTo>
                  <a:lnTo>
                    <a:pt x="3" y="195"/>
                  </a:lnTo>
                  <a:lnTo>
                    <a:pt x="5" y="220"/>
                  </a:lnTo>
                  <a:lnTo>
                    <a:pt x="5" y="240"/>
                  </a:lnTo>
                  <a:lnTo>
                    <a:pt x="5" y="240"/>
                  </a:lnTo>
                  <a:lnTo>
                    <a:pt x="7" y="246"/>
                  </a:lnTo>
                  <a:lnTo>
                    <a:pt x="8" y="251"/>
                  </a:lnTo>
                  <a:lnTo>
                    <a:pt x="11" y="255"/>
                  </a:lnTo>
                  <a:lnTo>
                    <a:pt x="13" y="259"/>
                  </a:lnTo>
                  <a:lnTo>
                    <a:pt x="17" y="261"/>
                  </a:lnTo>
                  <a:lnTo>
                    <a:pt x="22" y="263"/>
                  </a:lnTo>
                  <a:lnTo>
                    <a:pt x="26" y="264"/>
                  </a:lnTo>
                  <a:lnTo>
                    <a:pt x="31" y="264"/>
                  </a:lnTo>
                  <a:lnTo>
                    <a:pt x="31" y="264"/>
                  </a:lnTo>
                  <a:lnTo>
                    <a:pt x="35" y="264"/>
                  </a:lnTo>
                  <a:lnTo>
                    <a:pt x="41" y="263"/>
                  </a:lnTo>
                  <a:lnTo>
                    <a:pt x="45" y="261"/>
                  </a:lnTo>
                  <a:lnTo>
                    <a:pt x="48" y="259"/>
                  </a:lnTo>
                  <a:lnTo>
                    <a:pt x="51" y="255"/>
                  </a:lnTo>
                  <a:lnTo>
                    <a:pt x="54" y="251"/>
                  </a:lnTo>
                  <a:lnTo>
                    <a:pt x="55" y="246"/>
                  </a:lnTo>
                  <a:lnTo>
                    <a:pt x="56" y="240"/>
                  </a:lnTo>
                  <a:lnTo>
                    <a:pt x="56" y="240"/>
                  </a:lnTo>
                  <a:lnTo>
                    <a:pt x="55" y="220"/>
                  </a:lnTo>
                  <a:lnTo>
                    <a:pt x="54" y="196"/>
                  </a:lnTo>
                  <a:lnTo>
                    <a:pt x="54" y="196"/>
                  </a:lnTo>
                  <a:lnTo>
                    <a:pt x="51" y="171"/>
                  </a:lnTo>
                  <a:lnTo>
                    <a:pt x="50" y="148"/>
                  </a:lnTo>
                  <a:lnTo>
                    <a:pt x="51" y="124"/>
                  </a:lnTo>
                  <a:lnTo>
                    <a:pt x="52" y="112"/>
                  </a:lnTo>
                  <a:lnTo>
                    <a:pt x="55" y="102"/>
                  </a:lnTo>
                  <a:lnTo>
                    <a:pt x="58" y="93"/>
                  </a:lnTo>
                  <a:lnTo>
                    <a:pt x="62" y="84"/>
                  </a:lnTo>
                  <a:lnTo>
                    <a:pt x="67" y="76"/>
                  </a:lnTo>
                  <a:lnTo>
                    <a:pt x="72" y="68"/>
                  </a:lnTo>
                  <a:lnTo>
                    <a:pt x="80" y="63"/>
                  </a:lnTo>
                  <a:lnTo>
                    <a:pt x="89" y="57"/>
                  </a:lnTo>
                  <a:lnTo>
                    <a:pt x="99" y="53"/>
                  </a:lnTo>
                  <a:lnTo>
                    <a:pt x="113" y="52"/>
                  </a:lnTo>
                  <a:lnTo>
                    <a:pt x="113" y="52"/>
                  </a:lnTo>
                  <a:lnTo>
                    <a:pt x="132" y="51"/>
                  </a:lnTo>
                  <a:lnTo>
                    <a:pt x="132" y="51"/>
                  </a:lnTo>
                  <a:lnTo>
                    <a:pt x="145" y="52"/>
                  </a:lnTo>
                  <a:lnTo>
                    <a:pt x="158" y="53"/>
                  </a:lnTo>
                  <a:lnTo>
                    <a:pt x="173" y="55"/>
                  </a:lnTo>
                  <a:lnTo>
                    <a:pt x="186" y="57"/>
                  </a:lnTo>
                  <a:lnTo>
                    <a:pt x="211" y="65"/>
                  </a:lnTo>
                  <a:lnTo>
                    <a:pt x="235" y="76"/>
                  </a:lnTo>
                  <a:lnTo>
                    <a:pt x="235" y="76"/>
                  </a:lnTo>
                  <a:lnTo>
                    <a:pt x="246" y="81"/>
                  </a:lnTo>
                  <a:lnTo>
                    <a:pt x="255" y="87"/>
                  </a:lnTo>
                  <a:lnTo>
                    <a:pt x="263" y="95"/>
                  </a:lnTo>
                  <a:lnTo>
                    <a:pt x="271" y="103"/>
                  </a:lnTo>
                  <a:lnTo>
                    <a:pt x="285" y="120"/>
                  </a:lnTo>
                  <a:lnTo>
                    <a:pt x="300" y="137"/>
                  </a:lnTo>
                  <a:lnTo>
                    <a:pt x="300" y="137"/>
                  </a:lnTo>
                  <a:lnTo>
                    <a:pt x="315" y="157"/>
                  </a:lnTo>
                  <a:lnTo>
                    <a:pt x="315" y="157"/>
                  </a:lnTo>
                  <a:lnTo>
                    <a:pt x="362" y="212"/>
                  </a:lnTo>
                  <a:lnTo>
                    <a:pt x="411" y="264"/>
                  </a:lnTo>
                  <a:lnTo>
                    <a:pt x="411" y="264"/>
                  </a:lnTo>
                  <a:lnTo>
                    <a:pt x="468" y="328"/>
                  </a:lnTo>
                  <a:lnTo>
                    <a:pt x="468" y="328"/>
                  </a:lnTo>
                  <a:lnTo>
                    <a:pt x="489" y="353"/>
                  </a:lnTo>
                  <a:lnTo>
                    <a:pt x="509" y="380"/>
                  </a:lnTo>
                  <a:lnTo>
                    <a:pt x="527" y="408"/>
                  </a:lnTo>
                  <a:lnTo>
                    <a:pt x="546" y="435"/>
                  </a:lnTo>
                  <a:lnTo>
                    <a:pt x="546" y="435"/>
                  </a:lnTo>
                  <a:lnTo>
                    <a:pt x="566" y="468"/>
                  </a:lnTo>
                  <a:lnTo>
                    <a:pt x="589" y="501"/>
                  </a:lnTo>
                  <a:lnTo>
                    <a:pt x="589" y="501"/>
                  </a:lnTo>
                  <a:lnTo>
                    <a:pt x="593" y="505"/>
                  </a:lnTo>
                  <a:lnTo>
                    <a:pt x="598" y="509"/>
                  </a:lnTo>
                  <a:lnTo>
                    <a:pt x="603" y="510"/>
                  </a:lnTo>
                  <a:lnTo>
                    <a:pt x="610" y="511"/>
                  </a:lnTo>
                  <a:lnTo>
                    <a:pt x="610" y="51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61" name="Freeform 559"/>
            <p:cNvSpPr/>
            <p:nvPr/>
          </p:nvSpPr>
          <p:spPr bwMode="auto">
            <a:xfrm>
              <a:off x="2503488" y="2152650"/>
              <a:ext cx="250825" cy="217488"/>
            </a:xfrm>
            <a:custGeom>
              <a:avLst/>
              <a:gdLst/>
              <a:ahLst/>
              <a:cxnLst>
                <a:cxn ang="0">
                  <a:pos x="192" y="545"/>
                </a:cxn>
                <a:cxn ang="0">
                  <a:pos x="248" y="528"/>
                </a:cxn>
                <a:cxn ang="0">
                  <a:pos x="299" y="493"/>
                </a:cxn>
                <a:cxn ang="0">
                  <a:pos x="330" y="456"/>
                </a:cxn>
                <a:cxn ang="0">
                  <a:pos x="374" y="396"/>
                </a:cxn>
                <a:cxn ang="0">
                  <a:pos x="412" y="342"/>
                </a:cxn>
                <a:cxn ang="0">
                  <a:pos x="442" y="302"/>
                </a:cxn>
                <a:cxn ang="0">
                  <a:pos x="464" y="278"/>
                </a:cxn>
                <a:cxn ang="0">
                  <a:pos x="477" y="260"/>
                </a:cxn>
                <a:cxn ang="0">
                  <a:pos x="489" y="236"/>
                </a:cxn>
                <a:cxn ang="0">
                  <a:pos x="521" y="198"/>
                </a:cxn>
                <a:cxn ang="0">
                  <a:pos x="564" y="142"/>
                </a:cxn>
                <a:cxn ang="0">
                  <a:pos x="581" y="123"/>
                </a:cxn>
                <a:cxn ang="0">
                  <a:pos x="599" y="99"/>
                </a:cxn>
                <a:cxn ang="0">
                  <a:pos x="620" y="66"/>
                </a:cxn>
                <a:cxn ang="0">
                  <a:pos x="632" y="26"/>
                </a:cxn>
                <a:cxn ang="0">
                  <a:pos x="630" y="15"/>
                </a:cxn>
                <a:cxn ang="0">
                  <a:pos x="626" y="7"/>
                </a:cxn>
                <a:cxn ang="0">
                  <a:pos x="613" y="1"/>
                </a:cxn>
                <a:cxn ang="0">
                  <a:pos x="599" y="2"/>
                </a:cxn>
                <a:cxn ang="0">
                  <a:pos x="587" y="10"/>
                </a:cxn>
                <a:cxn ang="0">
                  <a:pos x="582" y="23"/>
                </a:cxn>
                <a:cxn ang="0">
                  <a:pos x="575" y="47"/>
                </a:cxn>
                <a:cxn ang="0">
                  <a:pos x="548" y="86"/>
                </a:cxn>
                <a:cxn ang="0">
                  <a:pos x="518" y="117"/>
                </a:cxn>
                <a:cxn ang="0">
                  <a:pos x="488" y="159"/>
                </a:cxn>
                <a:cxn ang="0">
                  <a:pos x="463" y="192"/>
                </a:cxn>
                <a:cxn ang="0">
                  <a:pos x="446" y="210"/>
                </a:cxn>
                <a:cxn ang="0">
                  <a:pos x="426" y="236"/>
                </a:cxn>
                <a:cxn ang="0">
                  <a:pos x="401" y="270"/>
                </a:cxn>
                <a:cxn ang="0">
                  <a:pos x="375" y="302"/>
                </a:cxn>
                <a:cxn ang="0">
                  <a:pos x="339" y="358"/>
                </a:cxn>
                <a:cxn ang="0">
                  <a:pos x="316" y="389"/>
                </a:cxn>
                <a:cxn ang="0">
                  <a:pos x="301" y="417"/>
                </a:cxn>
                <a:cxn ang="0">
                  <a:pos x="289" y="433"/>
                </a:cxn>
                <a:cxn ang="0">
                  <a:pos x="260" y="461"/>
                </a:cxn>
                <a:cxn ang="0">
                  <a:pos x="243" y="477"/>
                </a:cxn>
                <a:cxn ang="0">
                  <a:pos x="212" y="493"/>
                </a:cxn>
                <a:cxn ang="0">
                  <a:pos x="178" y="498"/>
                </a:cxn>
                <a:cxn ang="0">
                  <a:pos x="146" y="493"/>
                </a:cxn>
                <a:cxn ang="0">
                  <a:pos x="116" y="480"/>
                </a:cxn>
                <a:cxn ang="0">
                  <a:pos x="95" y="467"/>
                </a:cxn>
                <a:cxn ang="0">
                  <a:pos x="67" y="439"/>
                </a:cxn>
                <a:cxn ang="0">
                  <a:pos x="61" y="425"/>
                </a:cxn>
                <a:cxn ang="0">
                  <a:pos x="56" y="397"/>
                </a:cxn>
                <a:cxn ang="0">
                  <a:pos x="51" y="371"/>
                </a:cxn>
                <a:cxn ang="0">
                  <a:pos x="51" y="290"/>
                </a:cxn>
                <a:cxn ang="0">
                  <a:pos x="52" y="251"/>
                </a:cxn>
                <a:cxn ang="0">
                  <a:pos x="48" y="236"/>
                </a:cxn>
                <a:cxn ang="0">
                  <a:pos x="42" y="230"/>
                </a:cxn>
                <a:cxn ang="0">
                  <a:pos x="27" y="226"/>
                </a:cxn>
                <a:cxn ang="0">
                  <a:pos x="18" y="227"/>
                </a:cxn>
                <a:cxn ang="0">
                  <a:pos x="6" y="235"/>
                </a:cxn>
                <a:cxn ang="0">
                  <a:pos x="3" y="251"/>
                </a:cxn>
                <a:cxn ang="0">
                  <a:pos x="1" y="286"/>
                </a:cxn>
                <a:cxn ang="0">
                  <a:pos x="3" y="378"/>
                </a:cxn>
                <a:cxn ang="0">
                  <a:pos x="9" y="423"/>
                </a:cxn>
                <a:cxn ang="0">
                  <a:pos x="26" y="465"/>
                </a:cxn>
                <a:cxn ang="0">
                  <a:pos x="54" y="501"/>
                </a:cxn>
                <a:cxn ang="0">
                  <a:pos x="78" y="519"/>
                </a:cxn>
                <a:cxn ang="0">
                  <a:pos x="118" y="537"/>
                </a:cxn>
                <a:cxn ang="0">
                  <a:pos x="159" y="546"/>
                </a:cxn>
              </a:cxnLst>
              <a:rect l="0" t="0" r="r" b="b"/>
              <a:pathLst>
                <a:path w="632" h="546">
                  <a:moveTo>
                    <a:pt x="173" y="546"/>
                  </a:moveTo>
                  <a:lnTo>
                    <a:pt x="173" y="546"/>
                  </a:lnTo>
                  <a:lnTo>
                    <a:pt x="192" y="545"/>
                  </a:lnTo>
                  <a:lnTo>
                    <a:pt x="212" y="542"/>
                  </a:lnTo>
                  <a:lnTo>
                    <a:pt x="231" y="536"/>
                  </a:lnTo>
                  <a:lnTo>
                    <a:pt x="248" y="528"/>
                  </a:lnTo>
                  <a:lnTo>
                    <a:pt x="267" y="519"/>
                  </a:lnTo>
                  <a:lnTo>
                    <a:pt x="284" y="506"/>
                  </a:lnTo>
                  <a:lnTo>
                    <a:pt x="299" y="493"/>
                  </a:lnTo>
                  <a:lnTo>
                    <a:pt x="314" y="476"/>
                  </a:lnTo>
                  <a:lnTo>
                    <a:pt x="314" y="476"/>
                  </a:lnTo>
                  <a:lnTo>
                    <a:pt x="330" y="456"/>
                  </a:lnTo>
                  <a:lnTo>
                    <a:pt x="344" y="436"/>
                  </a:lnTo>
                  <a:lnTo>
                    <a:pt x="374" y="396"/>
                  </a:lnTo>
                  <a:lnTo>
                    <a:pt x="374" y="396"/>
                  </a:lnTo>
                  <a:lnTo>
                    <a:pt x="398" y="363"/>
                  </a:lnTo>
                  <a:lnTo>
                    <a:pt x="398" y="363"/>
                  </a:lnTo>
                  <a:lnTo>
                    <a:pt x="412" y="342"/>
                  </a:lnTo>
                  <a:lnTo>
                    <a:pt x="412" y="342"/>
                  </a:lnTo>
                  <a:lnTo>
                    <a:pt x="432" y="315"/>
                  </a:lnTo>
                  <a:lnTo>
                    <a:pt x="442" y="302"/>
                  </a:lnTo>
                  <a:lnTo>
                    <a:pt x="454" y="289"/>
                  </a:lnTo>
                  <a:lnTo>
                    <a:pt x="454" y="289"/>
                  </a:lnTo>
                  <a:lnTo>
                    <a:pt x="464" y="278"/>
                  </a:lnTo>
                  <a:lnTo>
                    <a:pt x="472" y="268"/>
                  </a:lnTo>
                  <a:lnTo>
                    <a:pt x="472" y="268"/>
                  </a:lnTo>
                  <a:lnTo>
                    <a:pt x="477" y="260"/>
                  </a:lnTo>
                  <a:lnTo>
                    <a:pt x="483" y="249"/>
                  </a:lnTo>
                  <a:lnTo>
                    <a:pt x="483" y="249"/>
                  </a:lnTo>
                  <a:lnTo>
                    <a:pt x="489" y="236"/>
                  </a:lnTo>
                  <a:lnTo>
                    <a:pt x="489" y="236"/>
                  </a:lnTo>
                  <a:lnTo>
                    <a:pt x="505" y="219"/>
                  </a:lnTo>
                  <a:lnTo>
                    <a:pt x="521" y="198"/>
                  </a:lnTo>
                  <a:lnTo>
                    <a:pt x="521" y="198"/>
                  </a:lnTo>
                  <a:lnTo>
                    <a:pt x="541" y="170"/>
                  </a:lnTo>
                  <a:lnTo>
                    <a:pt x="564" y="142"/>
                  </a:lnTo>
                  <a:lnTo>
                    <a:pt x="569" y="136"/>
                  </a:lnTo>
                  <a:lnTo>
                    <a:pt x="569" y="136"/>
                  </a:lnTo>
                  <a:lnTo>
                    <a:pt x="581" y="123"/>
                  </a:lnTo>
                  <a:lnTo>
                    <a:pt x="582" y="120"/>
                  </a:lnTo>
                  <a:lnTo>
                    <a:pt x="582" y="120"/>
                  </a:lnTo>
                  <a:lnTo>
                    <a:pt x="599" y="99"/>
                  </a:lnTo>
                  <a:lnTo>
                    <a:pt x="607" y="89"/>
                  </a:lnTo>
                  <a:lnTo>
                    <a:pt x="615" y="78"/>
                  </a:lnTo>
                  <a:lnTo>
                    <a:pt x="620" y="66"/>
                  </a:lnTo>
                  <a:lnTo>
                    <a:pt x="625" y="53"/>
                  </a:lnTo>
                  <a:lnTo>
                    <a:pt x="629" y="40"/>
                  </a:lnTo>
                  <a:lnTo>
                    <a:pt x="632" y="26"/>
                  </a:lnTo>
                  <a:lnTo>
                    <a:pt x="632" y="26"/>
                  </a:lnTo>
                  <a:lnTo>
                    <a:pt x="632" y="21"/>
                  </a:lnTo>
                  <a:lnTo>
                    <a:pt x="630" y="15"/>
                  </a:lnTo>
                  <a:lnTo>
                    <a:pt x="629" y="11"/>
                  </a:lnTo>
                  <a:lnTo>
                    <a:pt x="626" y="7"/>
                  </a:lnTo>
                  <a:lnTo>
                    <a:pt x="626" y="7"/>
                  </a:lnTo>
                  <a:lnTo>
                    <a:pt x="623" y="5"/>
                  </a:lnTo>
                  <a:lnTo>
                    <a:pt x="617" y="2"/>
                  </a:lnTo>
                  <a:lnTo>
                    <a:pt x="613" y="1"/>
                  </a:lnTo>
                  <a:lnTo>
                    <a:pt x="608" y="0"/>
                  </a:lnTo>
                  <a:lnTo>
                    <a:pt x="608" y="0"/>
                  </a:lnTo>
                  <a:lnTo>
                    <a:pt x="599" y="2"/>
                  </a:lnTo>
                  <a:lnTo>
                    <a:pt x="595" y="4"/>
                  </a:lnTo>
                  <a:lnTo>
                    <a:pt x="591" y="6"/>
                  </a:lnTo>
                  <a:lnTo>
                    <a:pt x="587" y="10"/>
                  </a:lnTo>
                  <a:lnTo>
                    <a:pt x="585" y="14"/>
                  </a:lnTo>
                  <a:lnTo>
                    <a:pt x="582" y="18"/>
                  </a:lnTo>
                  <a:lnTo>
                    <a:pt x="582" y="23"/>
                  </a:lnTo>
                  <a:lnTo>
                    <a:pt x="582" y="23"/>
                  </a:lnTo>
                  <a:lnTo>
                    <a:pt x="579" y="35"/>
                  </a:lnTo>
                  <a:lnTo>
                    <a:pt x="575" y="47"/>
                  </a:lnTo>
                  <a:lnTo>
                    <a:pt x="570" y="57"/>
                  </a:lnTo>
                  <a:lnTo>
                    <a:pt x="564" y="68"/>
                  </a:lnTo>
                  <a:lnTo>
                    <a:pt x="548" y="86"/>
                  </a:lnTo>
                  <a:lnTo>
                    <a:pt x="531" y="104"/>
                  </a:lnTo>
                  <a:lnTo>
                    <a:pt x="531" y="104"/>
                  </a:lnTo>
                  <a:lnTo>
                    <a:pt x="518" y="117"/>
                  </a:lnTo>
                  <a:lnTo>
                    <a:pt x="518" y="117"/>
                  </a:lnTo>
                  <a:lnTo>
                    <a:pt x="502" y="138"/>
                  </a:lnTo>
                  <a:lnTo>
                    <a:pt x="488" y="159"/>
                  </a:lnTo>
                  <a:lnTo>
                    <a:pt x="488" y="159"/>
                  </a:lnTo>
                  <a:lnTo>
                    <a:pt x="471" y="181"/>
                  </a:lnTo>
                  <a:lnTo>
                    <a:pt x="463" y="192"/>
                  </a:lnTo>
                  <a:lnTo>
                    <a:pt x="454" y="201"/>
                  </a:lnTo>
                  <a:lnTo>
                    <a:pt x="454" y="201"/>
                  </a:lnTo>
                  <a:lnTo>
                    <a:pt x="446" y="210"/>
                  </a:lnTo>
                  <a:lnTo>
                    <a:pt x="439" y="218"/>
                  </a:lnTo>
                  <a:lnTo>
                    <a:pt x="426" y="236"/>
                  </a:lnTo>
                  <a:lnTo>
                    <a:pt x="426" y="236"/>
                  </a:lnTo>
                  <a:lnTo>
                    <a:pt x="415" y="255"/>
                  </a:lnTo>
                  <a:lnTo>
                    <a:pt x="408" y="262"/>
                  </a:lnTo>
                  <a:lnTo>
                    <a:pt x="401" y="270"/>
                  </a:lnTo>
                  <a:lnTo>
                    <a:pt x="401" y="270"/>
                  </a:lnTo>
                  <a:lnTo>
                    <a:pt x="388" y="286"/>
                  </a:lnTo>
                  <a:lnTo>
                    <a:pt x="375" y="302"/>
                  </a:lnTo>
                  <a:lnTo>
                    <a:pt x="353" y="336"/>
                  </a:lnTo>
                  <a:lnTo>
                    <a:pt x="353" y="336"/>
                  </a:lnTo>
                  <a:lnTo>
                    <a:pt x="339" y="358"/>
                  </a:lnTo>
                  <a:lnTo>
                    <a:pt x="324" y="378"/>
                  </a:lnTo>
                  <a:lnTo>
                    <a:pt x="324" y="378"/>
                  </a:lnTo>
                  <a:lnTo>
                    <a:pt x="316" y="389"/>
                  </a:lnTo>
                  <a:lnTo>
                    <a:pt x="310" y="401"/>
                  </a:lnTo>
                  <a:lnTo>
                    <a:pt x="310" y="401"/>
                  </a:lnTo>
                  <a:lnTo>
                    <a:pt x="301" y="417"/>
                  </a:lnTo>
                  <a:lnTo>
                    <a:pt x="301" y="417"/>
                  </a:lnTo>
                  <a:lnTo>
                    <a:pt x="296" y="425"/>
                  </a:lnTo>
                  <a:lnTo>
                    <a:pt x="289" y="433"/>
                  </a:lnTo>
                  <a:lnTo>
                    <a:pt x="275" y="447"/>
                  </a:lnTo>
                  <a:lnTo>
                    <a:pt x="275" y="447"/>
                  </a:lnTo>
                  <a:lnTo>
                    <a:pt x="260" y="461"/>
                  </a:lnTo>
                  <a:lnTo>
                    <a:pt x="260" y="461"/>
                  </a:lnTo>
                  <a:lnTo>
                    <a:pt x="252" y="469"/>
                  </a:lnTo>
                  <a:lnTo>
                    <a:pt x="243" y="477"/>
                  </a:lnTo>
                  <a:lnTo>
                    <a:pt x="233" y="484"/>
                  </a:lnTo>
                  <a:lnTo>
                    <a:pt x="222" y="487"/>
                  </a:lnTo>
                  <a:lnTo>
                    <a:pt x="212" y="493"/>
                  </a:lnTo>
                  <a:lnTo>
                    <a:pt x="200" y="495"/>
                  </a:lnTo>
                  <a:lnTo>
                    <a:pt x="190" y="497"/>
                  </a:lnTo>
                  <a:lnTo>
                    <a:pt x="178" y="498"/>
                  </a:lnTo>
                  <a:lnTo>
                    <a:pt x="178" y="498"/>
                  </a:lnTo>
                  <a:lnTo>
                    <a:pt x="162" y="497"/>
                  </a:lnTo>
                  <a:lnTo>
                    <a:pt x="146" y="493"/>
                  </a:lnTo>
                  <a:lnTo>
                    <a:pt x="131" y="487"/>
                  </a:lnTo>
                  <a:lnTo>
                    <a:pt x="116" y="480"/>
                  </a:lnTo>
                  <a:lnTo>
                    <a:pt x="116" y="480"/>
                  </a:lnTo>
                  <a:lnTo>
                    <a:pt x="107" y="474"/>
                  </a:lnTo>
                  <a:lnTo>
                    <a:pt x="107" y="474"/>
                  </a:lnTo>
                  <a:lnTo>
                    <a:pt x="95" y="467"/>
                  </a:lnTo>
                  <a:lnTo>
                    <a:pt x="85" y="460"/>
                  </a:lnTo>
                  <a:lnTo>
                    <a:pt x="76" y="451"/>
                  </a:lnTo>
                  <a:lnTo>
                    <a:pt x="67" y="439"/>
                  </a:lnTo>
                  <a:lnTo>
                    <a:pt x="67" y="439"/>
                  </a:lnTo>
                  <a:lnTo>
                    <a:pt x="64" y="433"/>
                  </a:lnTo>
                  <a:lnTo>
                    <a:pt x="61" y="425"/>
                  </a:lnTo>
                  <a:lnTo>
                    <a:pt x="57" y="408"/>
                  </a:lnTo>
                  <a:lnTo>
                    <a:pt x="57" y="408"/>
                  </a:lnTo>
                  <a:lnTo>
                    <a:pt x="56" y="397"/>
                  </a:lnTo>
                  <a:lnTo>
                    <a:pt x="56" y="397"/>
                  </a:lnTo>
                  <a:lnTo>
                    <a:pt x="52" y="384"/>
                  </a:lnTo>
                  <a:lnTo>
                    <a:pt x="51" y="371"/>
                  </a:lnTo>
                  <a:lnTo>
                    <a:pt x="50" y="345"/>
                  </a:lnTo>
                  <a:lnTo>
                    <a:pt x="50" y="317"/>
                  </a:lnTo>
                  <a:lnTo>
                    <a:pt x="51" y="290"/>
                  </a:lnTo>
                  <a:lnTo>
                    <a:pt x="51" y="290"/>
                  </a:lnTo>
                  <a:lnTo>
                    <a:pt x="52" y="251"/>
                  </a:lnTo>
                  <a:lnTo>
                    <a:pt x="52" y="251"/>
                  </a:lnTo>
                  <a:lnTo>
                    <a:pt x="52" y="245"/>
                  </a:lnTo>
                  <a:lnTo>
                    <a:pt x="51" y="240"/>
                  </a:lnTo>
                  <a:lnTo>
                    <a:pt x="48" y="236"/>
                  </a:lnTo>
                  <a:lnTo>
                    <a:pt x="46" y="232"/>
                  </a:lnTo>
                  <a:lnTo>
                    <a:pt x="46" y="232"/>
                  </a:lnTo>
                  <a:lnTo>
                    <a:pt x="42" y="230"/>
                  </a:lnTo>
                  <a:lnTo>
                    <a:pt x="38" y="227"/>
                  </a:lnTo>
                  <a:lnTo>
                    <a:pt x="33" y="226"/>
                  </a:lnTo>
                  <a:lnTo>
                    <a:pt x="27" y="226"/>
                  </a:lnTo>
                  <a:lnTo>
                    <a:pt x="27" y="226"/>
                  </a:lnTo>
                  <a:lnTo>
                    <a:pt x="22" y="226"/>
                  </a:lnTo>
                  <a:lnTo>
                    <a:pt x="18" y="227"/>
                  </a:lnTo>
                  <a:lnTo>
                    <a:pt x="14" y="230"/>
                  </a:lnTo>
                  <a:lnTo>
                    <a:pt x="10" y="232"/>
                  </a:lnTo>
                  <a:lnTo>
                    <a:pt x="6" y="235"/>
                  </a:lnTo>
                  <a:lnTo>
                    <a:pt x="4" y="239"/>
                  </a:lnTo>
                  <a:lnTo>
                    <a:pt x="3" y="244"/>
                  </a:lnTo>
                  <a:lnTo>
                    <a:pt x="3" y="251"/>
                  </a:lnTo>
                  <a:lnTo>
                    <a:pt x="3" y="251"/>
                  </a:lnTo>
                  <a:lnTo>
                    <a:pt x="1" y="286"/>
                  </a:lnTo>
                  <a:lnTo>
                    <a:pt x="1" y="286"/>
                  </a:lnTo>
                  <a:lnTo>
                    <a:pt x="0" y="316"/>
                  </a:lnTo>
                  <a:lnTo>
                    <a:pt x="0" y="346"/>
                  </a:lnTo>
                  <a:lnTo>
                    <a:pt x="3" y="378"/>
                  </a:lnTo>
                  <a:lnTo>
                    <a:pt x="4" y="393"/>
                  </a:lnTo>
                  <a:lnTo>
                    <a:pt x="6" y="409"/>
                  </a:lnTo>
                  <a:lnTo>
                    <a:pt x="9" y="423"/>
                  </a:lnTo>
                  <a:lnTo>
                    <a:pt x="14" y="438"/>
                  </a:lnTo>
                  <a:lnTo>
                    <a:pt x="20" y="452"/>
                  </a:lnTo>
                  <a:lnTo>
                    <a:pt x="26" y="465"/>
                  </a:lnTo>
                  <a:lnTo>
                    <a:pt x="34" y="478"/>
                  </a:lnTo>
                  <a:lnTo>
                    <a:pt x="43" y="490"/>
                  </a:lnTo>
                  <a:lnTo>
                    <a:pt x="54" y="501"/>
                  </a:lnTo>
                  <a:lnTo>
                    <a:pt x="65" y="511"/>
                  </a:lnTo>
                  <a:lnTo>
                    <a:pt x="65" y="511"/>
                  </a:lnTo>
                  <a:lnTo>
                    <a:pt x="78" y="519"/>
                  </a:lnTo>
                  <a:lnTo>
                    <a:pt x="91" y="527"/>
                  </a:lnTo>
                  <a:lnTo>
                    <a:pt x="105" y="532"/>
                  </a:lnTo>
                  <a:lnTo>
                    <a:pt x="118" y="537"/>
                  </a:lnTo>
                  <a:lnTo>
                    <a:pt x="132" y="541"/>
                  </a:lnTo>
                  <a:lnTo>
                    <a:pt x="145" y="544"/>
                  </a:lnTo>
                  <a:lnTo>
                    <a:pt x="159" y="546"/>
                  </a:lnTo>
                  <a:lnTo>
                    <a:pt x="173" y="546"/>
                  </a:lnTo>
                  <a:lnTo>
                    <a:pt x="173" y="54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</p:grpSp>
      <p:sp>
        <p:nvSpPr>
          <p:cNvPr id="62" name="文本框 61"/>
          <p:cNvSpPr txBox="1"/>
          <p:nvPr/>
        </p:nvSpPr>
        <p:spPr>
          <a:xfrm>
            <a:off x="861060" y="2395855"/>
            <a:ext cx="2017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3.</a:t>
            </a:r>
            <a:endParaRPr lang="en-US" altLang="zh-CN"/>
          </a:p>
        </p:txBody>
      </p:sp>
      <p:pic>
        <p:nvPicPr>
          <p:cNvPr id="63" name="图片 62" descr="I`3WQQY`M$NJ5H%_0MWE(SR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0030" y="2078355"/>
            <a:ext cx="3498850" cy="1389380"/>
          </a:xfrm>
          <a:prstGeom prst="rect">
            <a:avLst/>
          </a:prstGeom>
        </p:spPr>
      </p:pic>
      <p:grpSp>
        <p:nvGrpSpPr>
          <p:cNvPr id="64" name="组合 63"/>
          <p:cNvGrpSpPr/>
          <p:nvPr/>
        </p:nvGrpSpPr>
        <p:grpSpPr>
          <a:xfrm>
            <a:off x="5234305" y="2720340"/>
            <a:ext cx="893445" cy="387985"/>
            <a:chOff x="2084388" y="1965325"/>
            <a:chExt cx="669925" cy="742950"/>
          </a:xfrm>
          <a:solidFill>
            <a:schemeClr val="tx1"/>
          </a:solidFill>
        </p:grpSpPr>
        <p:sp>
          <p:nvSpPr>
            <p:cNvPr id="65" name="Freeform 523"/>
            <p:cNvSpPr/>
            <p:nvPr/>
          </p:nvSpPr>
          <p:spPr bwMode="auto">
            <a:xfrm>
              <a:off x="2165351" y="2058988"/>
              <a:ext cx="85725" cy="117475"/>
            </a:xfrm>
            <a:custGeom>
              <a:avLst/>
              <a:gdLst/>
              <a:ahLst/>
              <a:cxnLst>
                <a:cxn ang="0">
                  <a:pos x="209" y="0"/>
                </a:cxn>
                <a:cxn ang="0">
                  <a:pos x="209" y="0"/>
                </a:cxn>
                <a:cxn ang="0">
                  <a:pos x="202" y="2"/>
                </a:cxn>
                <a:cxn ang="0">
                  <a:pos x="197" y="5"/>
                </a:cxn>
                <a:cxn ang="0">
                  <a:pos x="192" y="9"/>
                </a:cxn>
                <a:cxn ang="0">
                  <a:pos x="187" y="14"/>
                </a:cxn>
                <a:cxn ang="0">
                  <a:pos x="178" y="24"/>
                </a:cxn>
                <a:cxn ang="0">
                  <a:pos x="170" y="36"/>
                </a:cxn>
                <a:cxn ang="0">
                  <a:pos x="170" y="36"/>
                </a:cxn>
                <a:cxn ang="0">
                  <a:pos x="153" y="58"/>
                </a:cxn>
                <a:cxn ang="0">
                  <a:pos x="136" y="82"/>
                </a:cxn>
                <a:cxn ang="0">
                  <a:pos x="99" y="126"/>
                </a:cxn>
                <a:cxn ang="0">
                  <a:pos x="99" y="126"/>
                </a:cxn>
                <a:cxn ang="0">
                  <a:pos x="68" y="166"/>
                </a:cxn>
                <a:cxn ang="0">
                  <a:pos x="52" y="185"/>
                </a:cxn>
                <a:cxn ang="0">
                  <a:pos x="39" y="206"/>
                </a:cxn>
                <a:cxn ang="0">
                  <a:pos x="39" y="206"/>
                </a:cxn>
                <a:cxn ang="0">
                  <a:pos x="26" y="226"/>
                </a:cxn>
                <a:cxn ang="0">
                  <a:pos x="14" y="245"/>
                </a:cxn>
                <a:cxn ang="0">
                  <a:pos x="9" y="257"/>
                </a:cxn>
                <a:cxn ang="0">
                  <a:pos x="4" y="268"/>
                </a:cxn>
                <a:cxn ang="0">
                  <a:pos x="1" y="279"/>
                </a:cxn>
                <a:cxn ang="0">
                  <a:pos x="0" y="290"/>
                </a:cxn>
                <a:cxn ang="0">
                  <a:pos x="0" y="290"/>
                </a:cxn>
                <a:cxn ang="0">
                  <a:pos x="0" y="293"/>
                </a:cxn>
                <a:cxn ang="0">
                  <a:pos x="1" y="294"/>
                </a:cxn>
                <a:cxn ang="0">
                  <a:pos x="2" y="295"/>
                </a:cxn>
                <a:cxn ang="0">
                  <a:pos x="5" y="296"/>
                </a:cxn>
                <a:cxn ang="0">
                  <a:pos x="9" y="294"/>
                </a:cxn>
                <a:cxn ang="0">
                  <a:pos x="10" y="293"/>
                </a:cxn>
                <a:cxn ang="0">
                  <a:pos x="10" y="290"/>
                </a:cxn>
                <a:cxn ang="0">
                  <a:pos x="10" y="290"/>
                </a:cxn>
                <a:cxn ang="0">
                  <a:pos x="13" y="279"/>
                </a:cxn>
                <a:cxn ang="0">
                  <a:pos x="15" y="269"/>
                </a:cxn>
                <a:cxn ang="0">
                  <a:pos x="19" y="260"/>
                </a:cxn>
                <a:cxn ang="0">
                  <a:pos x="25" y="249"/>
                </a:cxn>
                <a:cxn ang="0">
                  <a:pos x="36" y="230"/>
                </a:cxn>
                <a:cxn ang="0">
                  <a:pos x="48" y="211"/>
                </a:cxn>
                <a:cxn ang="0">
                  <a:pos x="48" y="211"/>
                </a:cxn>
                <a:cxn ang="0">
                  <a:pos x="62" y="192"/>
                </a:cxn>
                <a:cxn ang="0">
                  <a:pos x="77" y="172"/>
                </a:cxn>
                <a:cxn ang="0">
                  <a:pos x="107" y="134"/>
                </a:cxn>
                <a:cxn ang="0">
                  <a:pos x="107" y="134"/>
                </a:cxn>
                <a:cxn ang="0">
                  <a:pos x="121" y="117"/>
                </a:cxn>
                <a:cxn ang="0">
                  <a:pos x="136" y="99"/>
                </a:cxn>
                <a:cxn ang="0">
                  <a:pos x="163" y="62"/>
                </a:cxn>
                <a:cxn ang="0">
                  <a:pos x="163" y="62"/>
                </a:cxn>
                <a:cxn ang="0">
                  <a:pos x="174" y="49"/>
                </a:cxn>
                <a:cxn ang="0">
                  <a:pos x="185" y="32"/>
                </a:cxn>
                <a:cxn ang="0">
                  <a:pos x="191" y="24"/>
                </a:cxn>
                <a:cxn ang="0">
                  <a:pos x="197" y="18"/>
                </a:cxn>
                <a:cxn ang="0">
                  <a:pos x="205" y="14"/>
                </a:cxn>
                <a:cxn ang="0">
                  <a:pos x="212" y="10"/>
                </a:cxn>
                <a:cxn ang="0">
                  <a:pos x="212" y="10"/>
                </a:cxn>
                <a:cxn ang="0">
                  <a:pos x="214" y="10"/>
                </a:cxn>
                <a:cxn ang="0">
                  <a:pos x="216" y="7"/>
                </a:cxn>
                <a:cxn ang="0">
                  <a:pos x="216" y="4"/>
                </a:cxn>
                <a:cxn ang="0">
                  <a:pos x="213" y="1"/>
                </a:cxn>
                <a:cxn ang="0">
                  <a:pos x="212" y="0"/>
                </a:cxn>
                <a:cxn ang="0">
                  <a:pos x="209" y="0"/>
                </a:cxn>
                <a:cxn ang="0">
                  <a:pos x="209" y="0"/>
                </a:cxn>
              </a:cxnLst>
              <a:rect l="0" t="0" r="r" b="b"/>
              <a:pathLst>
                <a:path w="216" h="296">
                  <a:moveTo>
                    <a:pt x="209" y="0"/>
                  </a:moveTo>
                  <a:lnTo>
                    <a:pt x="209" y="0"/>
                  </a:lnTo>
                  <a:lnTo>
                    <a:pt x="202" y="2"/>
                  </a:lnTo>
                  <a:lnTo>
                    <a:pt x="197" y="5"/>
                  </a:lnTo>
                  <a:lnTo>
                    <a:pt x="192" y="9"/>
                  </a:lnTo>
                  <a:lnTo>
                    <a:pt x="187" y="14"/>
                  </a:lnTo>
                  <a:lnTo>
                    <a:pt x="178" y="24"/>
                  </a:lnTo>
                  <a:lnTo>
                    <a:pt x="170" y="36"/>
                  </a:lnTo>
                  <a:lnTo>
                    <a:pt x="170" y="36"/>
                  </a:lnTo>
                  <a:lnTo>
                    <a:pt x="153" y="58"/>
                  </a:lnTo>
                  <a:lnTo>
                    <a:pt x="136" y="82"/>
                  </a:lnTo>
                  <a:lnTo>
                    <a:pt x="99" y="126"/>
                  </a:lnTo>
                  <a:lnTo>
                    <a:pt x="99" y="126"/>
                  </a:lnTo>
                  <a:lnTo>
                    <a:pt x="68" y="166"/>
                  </a:lnTo>
                  <a:lnTo>
                    <a:pt x="52" y="185"/>
                  </a:lnTo>
                  <a:lnTo>
                    <a:pt x="39" y="206"/>
                  </a:lnTo>
                  <a:lnTo>
                    <a:pt x="39" y="206"/>
                  </a:lnTo>
                  <a:lnTo>
                    <a:pt x="26" y="226"/>
                  </a:lnTo>
                  <a:lnTo>
                    <a:pt x="14" y="245"/>
                  </a:lnTo>
                  <a:lnTo>
                    <a:pt x="9" y="257"/>
                  </a:lnTo>
                  <a:lnTo>
                    <a:pt x="4" y="268"/>
                  </a:lnTo>
                  <a:lnTo>
                    <a:pt x="1" y="279"/>
                  </a:lnTo>
                  <a:lnTo>
                    <a:pt x="0" y="290"/>
                  </a:lnTo>
                  <a:lnTo>
                    <a:pt x="0" y="290"/>
                  </a:lnTo>
                  <a:lnTo>
                    <a:pt x="0" y="293"/>
                  </a:lnTo>
                  <a:lnTo>
                    <a:pt x="1" y="294"/>
                  </a:lnTo>
                  <a:lnTo>
                    <a:pt x="2" y="295"/>
                  </a:lnTo>
                  <a:lnTo>
                    <a:pt x="5" y="296"/>
                  </a:lnTo>
                  <a:lnTo>
                    <a:pt x="9" y="294"/>
                  </a:lnTo>
                  <a:lnTo>
                    <a:pt x="10" y="293"/>
                  </a:lnTo>
                  <a:lnTo>
                    <a:pt x="10" y="290"/>
                  </a:lnTo>
                  <a:lnTo>
                    <a:pt x="10" y="290"/>
                  </a:lnTo>
                  <a:lnTo>
                    <a:pt x="13" y="279"/>
                  </a:lnTo>
                  <a:lnTo>
                    <a:pt x="15" y="269"/>
                  </a:lnTo>
                  <a:lnTo>
                    <a:pt x="19" y="260"/>
                  </a:lnTo>
                  <a:lnTo>
                    <a:pt x="25" y="249"/>
                  </a:lnTo>
                  <a:lnTo>
                    <a:pt x="36" y="230"/>
                  </a:lnTo>
                  <a:lnTo>
                    <a:pt x="48" y="211"/>
                  </a:lnTo>
                  <a:lnTo>
                    <a:pt x="48" y="211"/>
                  </a:lnTo>
                  <a:lnTo>
                    <a:pt x="62" y="192"/>
                  </a:lnTo>
                  <a:lnTo>
                    <a:pt x="77" y="172"/>
                  </a:lnTo>
                  <a:lnTo>
                    <a:pt x="107" y="134"/>
                  </a:lnTo>
                  <a:lnTo>
                    <a:pt x="107" y="134"/>
                  </a:lnTo>
                  <a:lnTo>
                    <a:pt x="121" y="117"/>
                  </a:lnTo>
                  <a:lnTo>
                    <a:pt x="136" y="99"/>
                  </a:lnTo>
                  <a:lnTo>
                    <a:pt x="163" y="62"/>
                  </a:lnTo>
                  <a:lnTo>
                    <a:pt x="163" y="62"/>
                  </a:lnTo>
                  <a:lnTo>
                    <a:pt x="174" y="49"/>
                  </a:lnTo>
                  <a:lnTo>
                    <a:pt x="185" y="32"/>
                  </a:lnTo>
                  <a:lnTo>
                    <a:pt x="191" y="24"/>
                  </a:lnTo>
                  <a:lnTo>
                    <a:pt x="197" y="18"/>
                  </a:lnTo>
                  <a:lnTo>
                    <a:pt x="205" y="14"/>
                  </a:lnTo>
                  <a:lnTo>
                    <a:pt x="212" y="10"/>
                  </a:lnTo>
                  <a:lnTo>
                    <a:pt x="212" y="10"/>
                  </a:lnTo>
                  <a:lnTo>
                    <a:pt x="214" y="10"/>
                  </a:lnTo>
                  <a:lnTo>
                    <a:pt x="216" y="7"/>
                  </a:lnTo>
                  <a:lnTo>
                    <a:pt x="216" y="4"/>
                  </a:lnTo>
                  <a:lnTo>
                    <a:pt x="213" y="1"/>
                  </a:lnTo>
                  <a:lnTo>
                    <a:pt x="212" y="0"/>
                  </a:lnTo>
                  <a:lnTo>
                    <a:pt x="209" y="0"/>
                  </a:lnTo>
                  <a:lnTo>
                    <a:pt x="209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66" name="Freeform 524"/>
            <p:cNvSpPr/>
            <p:nvPr/>
          </p:nvSpPr>
          <p:spPr bwMode="auto">
            <a:xfrm>
              <a:off x="2173288" y="2065338"/>
              <a:ext cx="122238" cy="155575"/>
            </a:xfrm>
            <a:custGeom>
              <a:avLst/>
              <a:gdLst/>
              <a:ahLst/>
              <a:cxnLst>
                <a:cxn ang="0">
                  <a:pos x="300" y="1"/>
                </a:cxn>
                <a:cxn ang="0">
                  <a:pos x="300" y="1"/>
                </a:cxn>
                <a:cxn ang="0">
                  <a:pos x="289" y="6"/>
                </a:cxn>
                <a:cxn ang="0">
                  <a:pos x="280" y="14"/>
                </a:cxn>
                <a:cxn ang="0">
                  <a:pos x="271" y="23"/>
                </a:cxn>
                <a:cxn ang="0">
                  <a:pos x="262" y="33"/>
                </a:cxn>
                <a:cxn ang="0">
                  <a:pos x="245" y="52"/>
                </a:cxn>
                <a:cxn ang="0">
                  <a:pos x="229" y="72"/>
                </a:cxn>
                <a:cxn ang="0">
                  <a:pos x="229" y="72"/>
                </a:cxn>
                <a:cxn ang="0">
                  <a:pos x="208" y="95"/>
                </a:cxn>
                <a:cxn ang="0">
                  <a:pos x="188" y="119"/>
                </a:cxn>
                <a:cxn ang="0">
                  <a:pos x="170" y="145"/>
                </a:cxn>
                <a:cxn ang="0">
                  <a:pos x="153" y="171"/>
                </a:cxn>
                <a:cxn ang="0">
                  <a:pos x="153" y="171"/>
                </a:cxn>
                <a:cxn ang="0">
                  <a:pos x="113" y="230"/>
                </a:cxn>
                <a:cxn ang="0">
                  <a:pos x="92" y="260"/>
                </a:cxn>
                <a:cxn ang="0">
                  <a:pos x="69" y="289"/>
                </a:cxn>
                <a:cxn ang="0">
                  <a:pos x="69" y="289"/>
                </a:cxn>
                <a:cxn ang="0">
                  <a:pos x="52" y="312"/>
                </a:cxn>
                <a:cxn ang="0">
                  <a:pos x="35" y="336"/>
                </a:cxn>
                <a:cxn ang="0">
                  <a:pos x="1" y="383"/>
                </a:cxn>
                <a:cxn ang="0">
                  <a:pos x="1" y="383"/>
                </a:cxn>
                <a:cxn ang="0">
                  <a:pos x="0" y="386"/>
                </a:cxn>
                <a:cxn ang="0">
                  <a:pos x="0" y="388"/>
                </a:cxn>
                <a:cxn ang="0">
                  <a:pos x="1" y="390"/>
                </a:cxn>
                <a:cxn ang="0">
                  <a:pos x="3" y="391"/>
                </a:cxn>
                <a:cxn ang="0">
                  <a:pos x="7" y="392"/>
                </a:cxn>
                <a:cxn ang="0">
                  <a:pos x="9" y="391"/>
                </a:cxn>
                <a:cxn ang="0">
                  <a:pos x="10" y="390"/>
                </a:cxn>
                <a:cxn ang="0">
                  <a:pos x="10" y="390"/>
                </a:cxn>
                <a:cxn ang="0">
                  <a:pos x="44" y="343"/>
                </a:cxn>
                <a:cxn ang="0">
                  <a:pos x="60" y="320"/>
                </a:cxn>
                <a:cxn ang="0">
                  <a:pos x="77" y="297"/>
                </a:cxn>
                <a:cxn ang="0">
                  <a:pos x="77" y="297"/>
                </a:cxn>
                <a:cxn ang="0">
                  <a:pos x="113" y="251"/>
                </a:cxn>
                <a:cxn ang="0">
                  <a:pos x="130" y="226"/>
                </a:cxn>
                <a:cxn ang="0">
                  <a:pos x="145" y="203"/>
                </a:cxn>
                <a:cxn ang="0">
                  <a:pos x="145" y="203"/>
                </a:cxn>
                <a:cxn ang="0">
                  <a:pos x="164" y="174"/>
                </a:cxn>
                <a:cxn ang="0">
                  <a:pos x="183" y="146"/>
                </a:cxn>
                <a:cxn ang="0">
                  <a:pos x="203" y="120"/>
                </a:cxn>
                <a:cxn ang="0">
                  <a:pos x="224" y="94"/>
                </a:cxn>
                <a:cxn ang="0">
                  <a:pos x="224" y="94"/>
                </a:cxn>
                <a:cxn ang="0">
                  <a:pos x="243" y="72"/>
                </a:cxn>
                <a:cxn ang="0">
                  <a:pos x="263" y="51"/>
                </a:cxn>
                <a:cxn ang="0">
                  <a:pos x="263" y="51"/>
                </a:cxn>
                <a:cxn ang="0">
                  <a:pos x="283" y="29"/>
                </a:cxn>
                <a:cxn ang="0">
                  <a:pos x="293" y="18"/>
                </a:cxn>
                <a:cxn ang="0">
                  <a:pos x="300" y="14"/>
                </a:cxn>
                <a:cxn ang="0">
                  <a:pos x="306" y="10"/>
                </a:cxn>
                <a:cxn ang="0">
                  <a:pos x="306" y="10"/>
                </a:cxn>
                <a:cxn ang="0">
                  <a:pos x="307" y="9"/>
                </a:cxn>
                <a:cxn ang="0">
                  <a:pos x="309" y="8"/>
                </a:cxn>
                <a:cxn ang="0">
                  <a:pos x="309" y="5"/>
                </a:cxn>
                <a:cxn ang="0">
                  <a:pos x="307" y="4"/>
                </a:cxn>
                <a:cxn ang="0">
                  <a:pos x="305" y="1"/>
                </a:cxn>
                <a:cxn ang="0">
                  <a:pos x="302" y="0"/>
                </a:cxn>
                <a:cxn ang="0">
                  <a:pos x="300" y="1"/>
                </a:cxn>
                <a:cxn ang="0">
                  <a:pos x="300" y="1"/>
                </a:cxn>
              </a:cxnLst>
              <a:rect l="0" t="0" r="r" b="b"/>
              <a:pathLst>
                <a:path w="309" h="392">
                  <a:moveTo>
                    <a:pt x="300" y="1"/>
                  </a:moveTo>
                  <a:lnTo>
                    <a:pt x="300" y="1"/>
                  </a:lnTo>
                  <a:lnTo>
                    <a:pt x="289" y="6"/>
                  </a:lnTo>
                  <a:lnTo>
                    <a:pt x="280" y="14"/>
                  </a:lnTo>
                  <a:lnTo>
                    <a:pt x="271" y="23"/>
                  </a:lnTo>
                  <a:lnTo>
                    <a:pt x="262" y="33"/>
                  </a:lnTo>
                  <a:lnTo>
                    <a:pt x="245" y="52"/>
                  </a:lnTo>
                  <a:lnTo>
                    <a:pt x="229" y="72"/>
                  </a:lnTo>
                  <a:lnTo>
                    <a:pt x="229" y="72"/>
                  </a:lnTo>
                  <a:lnTo>
                    <a:pt x="208" y="95"/>
                  </a:lnTo>
                  <a:lnTo>
                    <a:pt x="188" y="119"/>
                  </a:lnTo>
                  <a:lnTo>
                    <a:pt x="170" y="145"/>
                  </a:lnTo>
                  <a:lnTo>
                    <a:pt x="153" y="171"/>
                  </a:lnTo>
                  <a:lnTo>
                    <a:pt x="153" y="171"/>
                  </a:lnTo>
                  <a:lnTo>
                    <a:pt x="113" y="230"/>
                  </a:lnTo>
                  <a:lnTo>
                    <a:pt x="92" y="260"/>
                  </a:lnTo>
                  <a:lnTo>
                    <a:pt x="69" y="289"/>
                  </a:lnTo>
                  <a:lnTo>
                    <a:pt x="69" y="289"/>
                  </a:lnTo>
                  <a:lnTo>
                    <a:pt x="52" y="312"/>
                  </a:lnTo>
                  <a:lnTo>
                    <a:pt x="35" y="336"/>
                  </a:lnTo>
                  <a:lnTo>
                    <a:pt x="1" y="383"/>
                  </a:lnTo>
                  <a:lnTo>
                    <a:pt x="1" y="383"/>
                  </a:lnTo>
                  <a:lnTo>
                    <a:pt x="0" y="386"/>
                  </a:lnTo>
                  <a:lnTo>
                    <a:pt x="0" y="388"/>
                  </a:lnTo>
                  <a:lnTo>
                    <a:pt x="1" y="390"/>
                  </a:lnTo>
                  <a:lnTo>
                    <a:pt x="3" y="391"/>
                  </a:lnTo>
                  <a:lnTo>
                    <a:pt x="7" y="392"/>
                  </a:lnTo>
                  <a:lnTo>
                    <a:pt x="9" y="391"/>
                  </a:lnTo>
                  <a:lnTo>
                    <a:pt x="10" y="390"/>
                  </a:lnTo>
                  <a:lnTo>
                    <a:pt x="10" y="390"/>
                  </a:lnTo>
                  <a:lnTo>
                    <a:pt x="44" y="343"/>
                  </a:lnTo>
                  <a:lnTo>
                    <a:pt x="60" y="320"/>
                  </a:lnTo>
                  <a:lnTo>
                    <a:pt x="77" y="297"/>
                  </a:lnTo>
                  <a:lnTo>
                    <a:pt x="77" y="297"/>
                  </a:lnTo>
                  <a:lnTo>
                    <a:pt x="113" y="251"/>
                  </a:lnTo>
                  <a:lnTo>
                    <a:pt x="130" y="226"/>
                  </a:lnTo>
                  <a:lnTo>
                    <a:pt x="145" y="203"/>
                  </a:lnTo>
                  <a:lnTo>
                    <a:pt x="145" y="203"/>
                  </a:lnTo>
                  <a:lnTo>
                    <a:pt x="164" y="174"/>
                  </a:lnTo>
                  <a:lnTo>
                    <a:pt x="183" y="146"/>
                  </a:lnTo>
                  <a:lnTo>
                    <a:pt x="203" y="120"/>
                  </a:lnTo>
                  <a:lnTo>
                    <a:pt x="224" y="94"/>
                  </a:lnTo>
                  <a:lnTo>
                    <a:pt x="224" y="94"/>
                  </a:lnTo>
                  <a:lnTo>
                    <a:pt x="243" y="72"/>
                  </a:lnTo>
                  <a:lnTo>
                    <a:pt x="263" y="51"/>
                  </a:lnTo>
                  <a:lnTo>
                    <a:pt x="263" y="51"/>
                  </a:lnTo>
                  <a:lnTo>
                    <a:pt x="283" y="29"/>
                  </a:lnTo>
                  <a:lnTo>
                    <a:pt x="293" y="18"/>
                  </a:lnTo>
                  <a:lnTo>
                    <a:pt x="300" y="14"/>
                  </a:lnTo>
                  <a:lnTo>
                    <a:pt x="306" y="10"/>
                  </a:lnTo>
                  <a:lnTo>
                    <a:pt x="306" y="10"/>
                  </a:lnTo>
                  <a:lnTo>
                    <a:pt x="307" y="9"/>
                  </a:lnTo>
                  <a:lnTo>
                    <a:pt x="309" y="8"/>
                  </a:lnTo>
                  <a:lnTo>
                    <a:pt x="309" y="5"/>
                  </a:lnTo>
                  <a:lnTo>
                    <a:pt x="307" y="4"/>
                  </a:lnTo>
                  <a:lnTo>
                    <a:pt x="305" y="1"/>
                  </a:lnTo>
                  <a:lnTo>
                    <a:pt x="302" y="0"/>
                  </a:lnTo>
                  <a:lnTo>
                    <a:pt x="300" y="1"/>
                  </a:lnTo>
                  <a:lnTo>
                    <a:pt x="300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67" name="Freeform 525"/>
            <p:cNvSpPr/>
            <p:nvPr/>
          </p:nvSpPr>
          <p:spPr bwMode="auto">
            <a:xfrm>
              <a:off x="2217738" y="2063750"/>
              <a:ext cx="133350" cy="182563"/>
            </a:xfrm>
            <a:custGeom>
              <a:avLst/>
              <a:gdLst/>
              <a:ahLst/>
              <a:cxnLst>
                <a:cxn ang="0">
                  <a:pos x="325" y="3"/>
                </a:cxn>
                <a:cxn ang="0">
                  <a:pos x="251" y="78"/>
                </a:cxn>
                <a:cxn ang="0">
                  <a:pos x="229" y="105"/>
                </a:cxn>
                <a:cxn ang="0">
                  <a:pos x="192" y="158"/>
                </a:cxn>
                <a:cxn ang="0">
                  <a:pos x="160" y="213"/>
                </a:cxn>
                <a:cxn ang="0">
                  <a:pos x="139" y="243"/>
                </a:cxn>
                <a:cxn ang="0">
                  <a:pos x="92" y="301"/>
                </a:cxn>
                <a:cxn ang="0">
                  <a:pos x="71" y="331"/>
                </a:cxn>
                <a:cxn ang="0">
                  <a:pos x="55" y="362"/>
                </a:cxn>
                <a:cxn ang="0">
                  <a:pos x="37" y="391"/>
                </a:cxn>
                <a:cxn ang="0">
                  <a:pos x="29" y="405"/>
                </a:cxn>
                <a:cxn ang="0">
                  <a:pos x="17" y="429"/>
                </a:cxn>
                <a:cxn ang="0">
                  <a:pos x="8" y="442"/>
                </a:cxn>
                <a:cxn ang="0">
                  <a:pos x="3" y="446"/>
                </a:cxn>
                <a:cxn ang="0">
                  <a:pos x="0" y="450"/>
                </a:cxn>
                <a:cxn ang="0">
                  <a:pos x="4" y="456"/>
                </a:cxn>
                <a:cxn ang="0">
                  <a:pos x="8" y="456"/>
                </a:cxn>
                <a:cxn ang="0">
                  <a:pos x="13" y="452"/>
                </a:cxn>
                <a:cxn ang="0">
                  <a:pos x="25" y="435"/>
                </a:cxn>
                <a:cxn ang="0">
                  <a:pos x="41" y="408"/>
                </a:cxn>
                <a:cxn ang="0">
                  <a:pos x="56" y="382"/>
                </a:cxn>
                <a:cxn ang="0">
                  <a:pos x="88" y="330"/>
                </a:cxn>
                <a:cxn ang="0">
                  <a:pos x="100" y="313"/>
                </a:cxn>
                <a:cxn ang="0">
                  <a:pos x="137" y="268"/>
                </a:cxn>
                <a:cxn ang="0">
                  <a:pos x="149" y="252"/>
                </a:cxn>
                <a:cxn ang="0">
                  <a:pos x="187" y="190"/>
                </a:cxn>
                <a:cxn ang="0">
                  <a:pos x="226" y="128"/>
                </a:cxn>
                <a:cxn ang="0">
                  <a:pos x="238" y="111"/>
                </a:cxn>
                <a:cxn ang="0">
                  <a:pos x="276" y="67"/>
                </a:cxn>
                <a:cxn ang="0">
                  <a:pos x="332" y="10"/>
                </a:cxn>
                <a:cxn ang="0">
                  <a:pos x="334" y="8"/>
                </a:cxn>
                <a:cxn ang="0">
                  <a:pos x="332" y="3"/>
                </a:cxn>
                <a:cxn ang="0">
                  <a:pos x="327" y="1"/>
                </a:cxn>
                <a:cxn ang="0">
                  <a:pos x="325" y="3"/>
                </a:cxn>
              </a:cxnLst>
              <a:rect l="0" t="0" r="r" b="b"/>
              <a:pathLst>
                <a:path w="334" h="458">
                  <a:moveTo>
                    <a:pt x="325" y="3"/>
                  </a:moveTo>
                  <a:lnTo>
                    <a:pt x="325" y="3"/>
                  </a:lnTo>
                  <a:lnTo>
                    <a:pt x="275" y="52"/>
                  </a:lnTo>
                  <a:lnTo>
                    <a:pt x="251" y="78"/>
                  </a:lnTo>
                  <a:lnTo>
                    <a:pt x="229" y="105"/>
                  </a:lnTo>
                  <a:lnTo>
                    <a:pt x="229" y="105"/>
                  </a:lnTo>
                  <a:lnTo>
                    <a:pt x="209" y="131"/>
                  </a:lnTo>
                  <a:lnTo>
                    <a:pt x="192" y="158"/>
                  </a:lnTo>
                  <a:lnTo>
                    <a:pt x="160" y="213"/>
                  </a:lnTo>
                  <a:lnTo>
                    <a:pt x="160" y="213"/>
                  </a:lnTo>
                  <a:lnTo>
                    <a:pt x="151" y="229"/>
                  </a:lnTo>
                  <a:lnTo>
                    <a:pt x="139" y="243"/>
                  </a:lnTo>
                  <a:lnTo>
                    <a:pt x="115" y="272"/>
                  </a:lnTo>
                  <a:lnTo>
                    <a:pt x="92" y="301"/>
                  </a:lnTo>
                  <a:lnTo>
                    <a:pt x="81" y="316"/>
                  </a:lnTo>
                  <a:lnTo>
                    <a:pt x="71" y="331"/>
                  </a:lnTo>
                  <a:lnTo>
                    <a:pt x="71" y="331"/>
                  </a:lnTo>
                  <a:lnTo>
                    <a:pt x="55" y="362"/>
                  </a:lnTo>
                  <a:lnTo>
                    <a:pt x="46" y="377"/>
                  </a:lnTo>
                  <a:lnTo>
                    <a:pt x="37" y="391"/>
                  </a:lnTo>
                  <a:lnTo>
                    <a:pt x="37" y="391"/>
                  </a:lnTo>
                  <a:lnTo>
                    <a:pt x="29" y="405"/>
                  </a:lnTo>
                  <a:lnTo>
                    <a:pt x="21" y="421"/>
                  </a:lnTo>
                  <a:lnTo>
                    <a:pt x="17" y="429"/>
                  </a:lnTo>
                  <a:lnTo>
                    <a:pt x="13" y="435"/>
                  </a:lnTo>
                  <a:lnTo>
                    <a:pt x="8" y="442"/>
                  </a:lnTo>
                  <a:lnTo>
                    <a:pt x="3" y="446"/>
                  </a:lnTo>
                  <a:lnTo>
                    <a:pt x="3" y="446"/>
                  </a:lnTo>
                  <a:lnTo>
                    <a:pt x="0" y="449"/>
                  </a:lnTo>
                  <a:lnTo>
                    <a:pt x="0" y="450"/>
                  </a:lnTo>
                  <a:lnTo>
                    <a:pt x="0" y="454"/>
                  </a:lnTo>
                  <a:lnTo>
                    <a:pt x="4" y="456"/>
                  </a:lnTo>
                  <a:lnTo>
                    <a:pt x="5" y="458"/>
                  </a:lnTo>
                  <a:lnTo>
                    <a:pt x="8" y="456"/>
                  </a:lnTo>
                  <a:lnTo>
                    <a:pt x="8" y="456"/>
                  </a:lnTo>
                  <a:lnTo>
                    <a:pt x="13" y="452"/>
                  </a:lnTo>
                  <a:lnTo>
                    <a:pt x="18" y="447"/>
                  </a:lnTo>
                  <a:lnTo>
                    <a:pt x="25" y="435"/>
                  </a:lnTo>
                  <a:lnTo>
                    <a:pt x="25" y="435"/>
                  </a:lnTo>
                  <a:lnTo>
                    <a:pt x="41" y="408"/>
                  </a:lnTo>
                  <a:lnTo>
                    <a:pt x="56" y="382"/>
                  </a:lnTo>
                  <a:lnTo>
                    <a:pt x="56" y="382"/>
                  </a:lnTo>
                  <a:lnTo>
                    <a:pt x="77" y="347"/>
                  </a:lnTo>
                  <a:lnTo>
                    <a:pt x="88" y="330"/>
                  </a:lnTo>
                  <a:lnTo>
                    <a:pt x="100" y="313"/>
                  </a:lnTo>
                  <a:lnTo>
                    <a:pt x="100" y="313"/>
                  </a:lnTo>
                  <a:lnTo>
                    <a:pt x="124" y="282"/>
                  </a:lnTo>
                  <a:lnTo>
                    <a:pt x="137" y="268"/>
                  </a:lnTo>
                  <a:lnTo>
                    <a:pt x="149" y="252"/>
                  </a:lnTo>
                  <a:lnTo>
                    <a:pt x="149" y="252"/>
                  </a:lnTo>
                  <a:lnTo>
                    <a:pt x="169" y="221"/>
                  </a:lnTo>
                  <a:lnTo>
                    <a:pt x="187" y="190"/>
                  </a:lnTo>
                  <a:lnTo>
                    <a:pt x="207" y="158"/>
                  </a:lnTo>
                  <a:lnTo>
                    <a:pt x="226" y="128"/>
                  </a:lnTo>
                  <a:lnTo>
                    <a:pt x="226" y="128"/>
                  </a:lnTo>
                  <a:lnTo>
                    <a:pt x="238" y="111"/>
                  </a:lnTo>
                  <a:lnTo>
                    <a:pt x="250" y="95"/>
                  </a:lnTo>
                  <a:lnTo>
                    <a:pt x="276" y="67"/>
                  </a:lnTo>
                  <a:lnTo>
                    <a:pt x="305" y="38"/>
                  </a:lnTo>
                  <a:lnTo>
                    <a:pt x="332" y="10"/>
                  </a:lnTo>
                  <a:lnTo>
                    <a:pt x="332" y="10"/>
                  </a:lnTo>
                  <a:lnTo>
                    <a:pt x="334" y="8"/>
                  </a:lnTo>
                  <a:lnTo>
                    <a:pt x="334" y="7"/>
                  </a:lnTo>
                  <a:lnTo>
                    <a:pt x="332" y="3"/>
                  </a:lnTo>
                  <a:lnTo>
                    <a:pt x="328" y="0"/>
                  </a:lnTo>
                  <a:lnTo>
                    <a:pt x="327" y="1"/>
                  </a:lnTo>
                  <a:lnTo>
                    <a:pt x="325" y="3"/>
                  </a:lnTo>
                  <a:lnTo>
                    <a:pt x="325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68" name="Freeform 526"/>
            <p:cNvSpPr/>
            <p:nvPr/>
          </p:nvSpPr>
          <p:spPr bwMode="auto">
            <a:xfrm>
              <a:off x="2266951" y="2062163"/>
              <a:ext cx="141288" cy="188913"/>
            </a:xfrm>
            <a:custGeom>
              <a:avLst/>
              <a:gdLst/>
              <a:ahLst/>
              <a:cxnLst>
                <a:cxn ang="0">
                  <a:pos x="348" y="2"/>
                </a:cxn>
                <a:cxn ang="0">
                  <a:pos x="348" y="2"/>
                </a:cxn>
                <a:cxn ang="0">
                  <a:pos x="297" y="53"/>
                </a:cxn>
                <a:cxn ang="0">
                  <a:pos x="250" y="106"/>
                </a:cxn>
                <a:cxn ang="0">
                  <a:pos x="203" y="161"/>
                </a:cxn>
                <a:cxn ang="0">
                  <a:pos x="180" y="190"/>
                </a:cxn>
                <a:cxn ang="0">
                  <a:pos x="159" y="219"/>
                </a:cxn>
                <a:cxn ang="0">
                  <a:pos x="159" y="219"/>
                </a:cxn>
                <a:cxn ang="0">
                  <a:pos x="137" y="250"/>
                </a:cxn>
                <a:cxn ang="0">
                  <a:pos x="116" y="282"/>
                </a:cxn>
                <a:cxn ang="0">
                  <a:pos x="76" y="344"/>
                </a:cxn>
                <a:cxn ang="0">
                  <a:pos x="76" y="344"/>
                </a:cxn>
                <a:cxn ang="0">
                  <a:pos x="56" y="377"/>
                </a:cxn>
                <a:cxn ang="0">
                  <a:pos x="38" y="410"/>
                </a:cxn>
                <a:cxn ang="0">
                  <a:pos x="38" y="410"/>
                </a:cxn>
                <a:cxn ang="0">
                  <a:pos x="30" y="425"/>
                </a:cxn>
                <a:cxn ang="0">
                  <a:pos x="23" y="441"/>
                </a:cxn>
                <a:cxn ang="0">
                  <a:pos x="19" y="449"/>
                </a:cxn>
                <a:cxn ang="0">
                  <a:pos x="14" y="456"/>
                </a:cxn>
                <a:cxn ang="0">
                  <a:pos x="9" y="462"/>
                </a:cxn>
                <a:cxn ang="0">
                  <a:pos x="2" y="469"/>
                </a:cxn>
                <a:cxn ang="0">
                  <a:pos x="2" y="469"/>
                </a:cxn>
                <a:cxn ang="0">
                  <a:pos x="0" y="471"/>
                </a:cxn>
                <a:cxn ang="0">
                  <a:pos x="0" y="473"/>
                </a:cxn>
                <a:cxn ang="0">
                  <a:pos x="1" y="476"/>
                </a:cxn>
                <a:cxn ang="0">
                  <a:pos x="2" y="479"/>
                </a:cxn>
                <a:cxn ang="0">
                  <a:pos x="4" y="479"/>
                </a:cxn>
                <a:cxn ang="0">
                  <a:pos x="5" y="479"/>
                </a:cxn>
                <a:cxn ang="0">
                  <a:pos x="8" y="479"/>
                </a:cxn>
                <a:cxn ang="0">
                  <a:pos x="8" y="479"/>
                </a:cxn>
                <a:cxn ang="0">
                  <a:pos x="18" y="470"/>
                </a:cxn>
                <a:cxn ang="0">
                  <a:pos x="26" y="459"/>
                </a:cxn>
                <a:cxn ang="0">
                  <a:pos x="34" y="448"/>
                </a:cxn>
                <a:cxn ang="0">
                  <a:pos x="40" y="436"/>
                </a:cxn>
                <a:cxn ang="0">
                  <a:pos x="51" y="412"/>
                </a:cxn>
                <a:cxn ang="0">
                  <a:pos x="64" y="388"/>
                </a:cxn>
                <a:cxn ang="0">
                  <a:pos x="64" y="388"/>
                </a:cxn>
                <a:cxn ang="0">
                  <a:pos x="83" y="352"/>
                </a:cxn>
                <a:cxn ang="0">
                  <a:pos x="106" y="318"/>
                </a:cxn>
                <a:cxn ang="0">
                  <a:pos x="150" y="250"/>
                </a:cxn>
                <a:cxn ang="0">
                  <a:pos x="150" y="250"/>
                </a:cxn>
                <a:cxn ang="0">
                  <a:pos x="174" y="218"/>
                </a:cxn>
                <a:cxn ang="0">
                  <a:pos x="197" y="186"/>
                </a:cxn>
                <a:cxn ang="0">
                  <a:pos x="222" y="156"/>
                </a:cxn>
                <a:cxn ang="0">
                  <a:pos x="247" y="125"/>
                </a:cxn>
                <a:cxn ang="0">
                  <a:pos x="273" y="96"/>
                </a:cxn>
                <a:cxn ang="0">
                  <a:pos x="301" y="66"/>
                </a:cxn>
                <a:cxn ang="0">
                  <a:pos x="356" y="10"/>
                </a:cxn>
                <a:cxn ang="0">
                  <a:pos x="356" y="10"/>
                </a:cxn>
                <a:cxn ang="0">
                  <a:pos x="357" y="7"/>
                </a:cxn>
                <a:cxn ang="0">
                  <a:pos x="357" y="6"/>
                </a:cxn>
                <a:cxn ang="0">
                  <a:pos x="356" y="2"/>
                </a:cxn>
                <a:cxn ang="0">
                  <a:pos x="352" y="0"/>
                </a:cxn>
                <a:cxn ang="0">
                  <a:pos x="349" y="0"/>
                </a:cxn>
                <a:cxn ang="0">
                  <a:pos x="348" y="2"/>
                </a:cxn>
                <a:cxn ang="0">
                  <a:pos x="348" y="2"/>
                </a:cxn>
              </a:cxnLst>
              <a:rect l="0" t="0" r="r" b="b"/>
              <a:pathLst>
                <a:path w="357" h="479">
                  <a:moveTo>
                    <a:pt x="348" y="2"/>
                  </a:moveTo>
                  <a:lnTo>
                    <a:pt x="348" y="2"/>
                  </a:lnTo>
                  <a:lnTo>
                    <a:pt x="297" y="53"/>
                  </a:lnTo>
                  <a:lnTo>
                    <a:pt x="250" y="106"/>
                  </a:lnTo>
                  <a:lnTo>
                    <a:pt x="203" y="161"/>
                  </a:lnTo>
                  <a:lnTo>
                    <a:pt x="180" y="190"/>
                  </a:lnTo>
                  <a:lnTo>
                    <a:pt x="159" y="219"/>
                  </a:lnTo>
                  <a:lnTo>
                    <a:pt x="159" y="219"/>
                  </a:lnTo>
                  <a:lnTo>
                    <a:pt x="137" y="250"/>
                  </a:lnTo>
                  <a:lnTo>
                    <a:pt x="116" y="282"/>
                  </a:lnTo>
                  <a:lnTo>
                    <a:pt x="76" y="344"/>
                  </a:lnTo>
                  <a:lnTo>
                    <a:pt x="76" y="344"/>
                  </a:lnTo>
                  <a:lnTo>
                    <a:pt x="56" y="377"/>
                  </a:lnTo>
                  <a:lnTo>
                    <a:pt x="38" y="410"/>
                  </a:lnTo>
                  <a:lnTo>
                    <a:pt x="38" y="410"/>
                  </a:lnTo>
                  <a:lnTo>
                    <a:pt x="30" y="425"/>
                  </a:lnTo>
                  <a:lnTo>
                    <a:pt x="23" y="441"/>
                  </a:lnTo>
                  <a:lnTo>
                    <a:pt x="19" y="449"/>
                  </a:lnTo>
                  <a:lnTo>
                    <a:pt x="14" y="456"/>
                  </a:lnTo>
                  <a:lnTo>
                    <a:pt x="9" y="462"/>
                  </a:lnTo>
                  <a:lnTo>
                    <a:pt x="2" y="469"/>
                  </a:lnTo>
                  <a:lnTo>
                    <a:pt x="2" y="469"/>
                  </a:lnTo>
                  <a:lnTo>
                    <a:pt x="0" y="471"/>
                  </a:lnTo>
                  <a:lnTo>
                    <a:pt x="0" y="473"/>
                  </a:lnTo>
                  <a:lnTo>
                    <a:pt x="1" y="476"/>
                  </a:lnTo>
                  <a:lnTo>
                    <a:pt x="2" y="479"/>
                  </a:lnTo>
                  <a:lnTo>
                    <a:pt x="4" y="479"/>
                  </a:lnTo>
                  <a:lnTo>
                    <a:pt x="5" y="479"/>
                  </a:lnTo>
                  <a:lnTo>
                    <a:pt x="8" y="479"/>
                  </a:lnTo>
                  <a:lnTo>
                    <a:pt x="8" y="479"/>
                  </a:lnTo>
                  <a:lnTo>
                    <a:pt x="18" y="470"/>
                  </a:lnTo>
                  <a:lnTo>
                    <a:pt x="26" y="459"/>
                  </a:lnTo>
                  <a:lnTo>
                    <a:pt x="34" y="448"/>
                  </a:lnTo>
                  <a:lnTo>
                    <a:pt x="40" y="436"/>
                  </a:lnTo>
                  <a:lnTo>
                    <a:pt x="51" y="412"/>
                  </a:lnTo>
                  <a:lnTo>
                    <a:pt x="64" y="388"/>
                  </a:lnTo>
                  <a:lnTo>
                    <a:pt x="64" y="388"/>
                  </a:lnTo>
                  <a:lnTo>
                    <a:pt x="83" y="352"/>
                  </a:lnTo>
                  <a:lnTo>
                    <a:pt x="106" y="318"/>
                  </a:lnTo>
                  <a:lnTo>
                    <a:pt x="150" y="250"/>
                  </a:lnTo>
                  <a:lnTo>
                    <a:pt x="150" y="250"/>
                  </a:lnTo>
                  <a:lnTo>
                    <a:pt x="174" y="218"/>
                  </a:lnTo>
                  <a:lnTo>
                    <a:pt x="197" y="186"/>
                  </a:lnTo>
                  <a:lnTo>
                    <a:pt x="222" y="156"/>
                  </a:lnTo>
                  <a:lnTo>
                    <a:pt x="247" y="125"/>
                  </a:lnTo>
                  <a:lnTo>
                    <a:pt x="273" y="96"/>
                  </a:lnTo>
                  <a:lnTo>
                    <a:pt x="301" y="66"/>
                  </a:lnTo>
                  <a:lnTo>
                    <a:pt x="356" y="10"/>
                  </a:lnTo>
                  <a:lnTo>
                    <a:pt x="356" y="10"/>
                  </a:lnTo>
                  <a:lnTo>
                    <a:pt x="357" y="7"/>
                  </a:lnTo>
                  <a:lnTo>
                    <a:pt x="357" y="6"/>
                  </a:lnTo>
                  <a:lnTo>
                    <a:pt x="356" y="2"/>
                  </a:lnTo>
                  <a:lnTo>
                    <a:pt x="352" y="0"/>
                  </a:lnTo>
                  <a:lnTo>
                    <a:pt x="349" y="0"/>
                  </a:lnTo>
                  <a:lnTo>
                    <a:pt x="348" y="2"/>
                  </a:lnTo>
                  <a:lnTo>
                    <a:pt x="348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69" name="Freeform 527"/>
            <p:cNvSpPr/>
            <p:nvPr/>
          </p:nvSpPr>
          <p:spPr bwMode="auto">
            <a:xfrm>
              <a:off x="2327276" y="2062163"/>
              <a:ext cx="134938" cy="182563"/>
            </a:xfrm>
            <a:custGeom>
              <a:avLst/>
              <a:gdLst/>
              <a:ahLst/>
              <a:cxnLst>
                <a:cxn ang="0">
                  <a:pos x="332" y="3"/>
                </a:cxn>
                <a:cxn ang="0">
                  <a:pos x="332" y="3"/>
                </a:cxn>
                <a:cxn ang="0">
                  <a:pos x="321" y="16"/>
                </a:cxn>
                <a:cxn ang="0">
                  <a:pos x="310" y="29"/>
                </a:cxn>
                <a:cxn ang="0">
                  <a:pos x="298" y="42"/>
                </a:cxn>
                <a:cxn ang="0">
                  <a:pos x="286" y="55"/>
                </a:cxn>
                <a:cxn ang="0">
                  <a:pos x="286" y="55"/>
                </a:cxn>
                <a:cxn ang="0">
                  <a:pos x="261" y="87"/>
                </a:cxn>
                <a:cxn ang="0">
                  <a:pos x="236" y="118"/>
                </a:cxn>
                <a:cxn ang="0">
                  <a:pos x="236" y="118"/>
                </a:cxn>
                <a:cxn ang="0">
                  <a:pos x="176" y="190"/>
                </a:cxn>
                <a:cxn ang="0">
                  <a:pos x="117" y="262"/>
                </a:cxn>
                <a:cxn ang="0">
                  <a:pos x="117" y="262"/>
                </a:cxn>
                <a:cxn ang="0">
                  <a:pos x="94" y="293"/>
                </a:cxn>
                <a:cxn ang="0">
                  <a:pos x="71" y="326"/>
                </a:cxn>
                <a:cxn ang="0">
                  <a:pos x="52" y="360"/>
                </a:cxn>
                <a:cxn ang="0">
                  <a:pos x="32" y="394"/>
                </a:cxn>
                <a:cxn ang="0">
                  <a:pos x="32" y="394"/>
                </a:cxn>
                <a:cxn ang="0">
                  <a:pos x="18" y="420"/>
                </a:cxn>
                <a:cxn ang="0">
                  <a:pos x="5" y="446"/>
                </a:cxn>
                <a:cxn ang="0">
                  <a:pos x="5" y="446"/>
                </a:cxn>
                <a:cxn ang="0">
                  <a:pos x="0" y="461"/>
                </a:cxn>
                <a:cxn ang="0">
                  <a:pos x="0" y="461"/>
                </a:cxn>
                <a:cxn ang="0">
                  <a:pos x="13" y="461"/>
                </a:cxn>
                <a:cxn ang="0">
                  <a:pos x="13" y="461"/>
                </a:cxn>
                <a:cxn ang="0">
                  <a:pos x="17" y="450"/>
                </a:cxn>
                <a:cxn ang="0">
                  <a:pos x="17" y="450"/>
                </a:cxn>
                <a:cxn ang="0">
                  <a:pos x="26" y="429"/>
                </a:cxn>
                <a:cxn ang="0">
                  <a:pos x="35" y="410"/>
                </a:cxn>
                <a:cxn ang="0">
                  <a:pos x="57" y="371"/>
                </a:cxn>
                <a:cxn ang="0">
                  <a:pos x="82" y="331"/>
                </a:cxn>
                <a:cxn ang="0">
                  <a:pos x="107" y="295"/>
                </a:cxn>
                <a:cxn ang="0">
                  <a:pos x="107" y="295"/>
                </a:cxn>
                <a:cxn ang="0">
                  <a:pos x="122" y="274"/>
                </a:cxn>
                <a:cxn ang="0">
                  <a:pos x="137" y="253"/>
                </a:cxn>
                <a:cxn ang="0">
                  <a:pos x="170" y="214"/>
                </a:cxn>
                <a:cxn ang="0">
                  <a:pos x="238" y="135"/>
                </a:cxn>
                <a:cxn ang="0">
                  <a:pos x="238" y="135"/>
                </a:cxn>
                <a:cxn ang="0">
                  <a:pos x="264" y="102"/>
                </a:cxn>
                <a:cxn ang="0">
                  <a:pos x="290" y="70"/>
                </a:cxn>
                <a:cxn ang="0">
                  <a:pos x="290" y="70"/>
                </a:cxn>
                <a:cxn ang="0">
                  <a:pos x="303" y="54"/>
                </a:cxn>
                <a:cxn ang="0">
                  <a:pos x="316" y="40"/>
                </a:cxn>
                <a:cxn ang="0">
                  <a:pos x="329" y="24"/>
                </a:cxn>
                <a:cxn ang="0">
                  <a:pos x="341" y="8"/>
                </a:cxn>
                <a:cxn ang="0">
                  <a:pos x="341" y="8"/>
                </a:cxn>
                <a:cxn ang="0">
                  <a:pos x="342" y="6"/>
                </a:cxn>
                <a:cxn ang="0">
                  <a:pos x="342" y="4"/>
                </a:cxn>
                <a:cxn ang="0">
                  <a:pos x="341" y="2"/>
                </a:cxn>
                <a:cxn ang="0">
                  <a:pos x="340" y="0"/>
                </a:cxn>
                <a:cxn ang="0">
                  <a:pos x="336" y="0"/>
                </a:cxn>
                <a:cxn ang="0">
                  <a:pos x="333" y="0"/>
                </a:cxn>
                <a:cxn ang="0">
                  <a:pos x="332" y="3"/>
                </a:cxn>
                <a:cxn ang="0">
                  <a:pos x="332" y="3"/>
                </a:cxn>
              </a:cxnLst>
              <a:rect l="0" t="0" r="r" b="b"/>
              <a:pathLst>
                <a:path w="342" h="461">
                  <a:moveTo>
                    <a:pt x="332" y="3"/>
                  </a:moveTo>
                  <a:lnTo>
                    <a:pt x="332" y="3"/>
                  </a:lnTo>
                  <a:lnTo>
                    <a:pt x="321" y="16"/>
                  </a:lnTo>
                  <a:lnTo>
                    <a:pt x="310" y="29"/>
                  </a:lnTo>
                  <a:lnTo>
                    <a:pt x="298" y="42"/>
                  </a:lnTo>
                  <a:lnTo>
                    <a:pt x="286" y="55"/>
                  </a:lnTo>
                  <a:lnTo>
                    <a:pt x="286" y="55"/>
                  </a:lnTo>
                  <a:lnTo>
                    <a:pt x="261" y="87"/>
                  </a:lnTo>
                  <a:lnTo>
                    <a:pt x="236" y="118"/>
                  </a:lnTo>
                  <a:lnTo>
                    <a:pt x="236" y="118"/>
                  </a:lnTo>
                  <a:lnTo>
                    <a:pt x="176" y="190"/>
                  </a:lnTo>
                  <a:lnTo>
                    <a:pt x="117" y="262"/>
                  </a:lnTo>
                  <a:lnTo>
                    <a:pt x="117" y="262"/>
                  </a:lnTo>
                  <a:lnTo>
                    <a:pt x="94" y="293"/>
                  </a:lnTo>
                  <a:lnTo>
                    <a:pt x="71" y="326"/>
                  </a:lnTo>
                  <a:lnTo>
                    <a:pt x="52" y="360"/>
                  </a:lnTo>
                  <a:lnTo>
                    <a:pt x="32" y="394"/>
                  </a:lnTo>
                  <a:lnTo>
                    <a:pt x="32" y="394"/>
                  </a:lnTo>
                  <a:lnTo>
                    <a:pt x="18" y="420"/>
                  </a:lnTo>
                  <a:lnTo>
                    <a:pt x="5" y="446"/>
                  </a:lnTo>
                  <a:lnTo>
                    <a:pt x="5" y="446"/>
                  </a:lnTo>
                  <a:lnTo>
                    <a:pt x="0" y="461"/>
                  </a:lnTo>
                  <a:lnTo>
                    <a:pt x="0" y="461"/>
                  </a:lnTo>
                  <a:lnTo>
                    <a:pt x="13" y="461"/>
                  </a:lnTo>
                  <a:lnTo>
                    <a:pt x="13" y="461"/>
                  </a:lnTo>
                  <a:lnTo>
                    <a:pt x="17" y="450"/>
                  </a:lnTo>
                  <a:lnTo>
                    <a:pt x="17" y="450"/>
                  </a:lnTo>
                  <a:lnTo>
                    <a:pt x="26" y="429"/>
                  </a:lnTo>
                  <a:lnTo>
                    <a:pt x="35" y="410"/>
                  </a:lnTo>
                  <a:lnTo>
                    <a:pt x="57" y="371"/>
                  </a:lnTo>
                  <a:lnTo>
                    <a:pt x="82" y="331"/>
                  </a:lnTo>
                  <a:lnTo>
                    <a:pt x="107" y="295"/>
                  </a:lnTo>
                  <a:lnTo>
                    <a:pt x="107" y="295"/>
                  </a:lnTo>
                  <a:lnTo>
                    <a:pt x="122" y="274"/>
                  </a:lnTo>
                  <a:lnTo>
                    <a:pt x="137" y="253"/>
                  </a:lnTo>
                  <a:lnTo>
                    <a:pt x="170" y="214"/>
                  </a:lnTo>
                  <a:lnTo>
                    <a:pt x="238" y="135"/>
                  </a:lnTo>
                  <a:lnTo>
                    <a:pt x="238" y="135"/>
                  </a:lnTo>
                  <a:lnTo>
                    <a:pt x="264" y="102"/>
                  </a:lnTo>
                  <a:lnTo>
                    <a:pt x="290" y="70"/>
                  </a:lnTo>
                  <a:lnTo>
                    <a:pt x="290" y="70"/>
                  </a:lnTo>
                  <a:lnTo>
                    <a:pt x="303" y="54"/>
                  </a:lnTo>
                  <a:lnTo>
                    <a:pt x="316" y="40"/>
                  </a:lnTo>
                  <a:lnTo>
                    <a:pt x="329" y="24"/>
                  </a:lnTo>
                  <a:lnTo>
                    <a:pt x="341" y="8"/>
                  </a:lnTo>
                  <a:lnTo>
                    <a:pt x="341" y="8"/>
                  </a:lnTo>
                  <a:lnTo>
                    <a:pt x="342" y="6"/>
                  </a:lnTo>
                  <a:lnTo>
                    <a:pt x="342" y="4"/>
                  </a:lnTo>
                  <a:lnTo>
                    <a:pt x="341" y="2"/>
                  </a:lnTo>
                  <a:lnTo>
                    <a:pt x="340" y="0"/>
                  </a:lnTo>
                  <a:lnTo>
                    <a:pt x="336" y="0"/>
                  </a:lnTo>
                  <a:lnTo>
                    <a:pt x="333" y="0"/>
                  </a:lnTo>
                  <a:lnTo>
                    <a:pt x="332" y="3"/>
                  </a:lnTo>
                  <a:lnTo>
                    <a:pt x="332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70" name="Freeform 528"/>
            <p:cNvSpPr/>
            <p:nvPr/>
          </p:nvSpPr>
          <p:spPr bwMode="auto">
            <a:xfrm>
              <a:off x="2390776" y="2068513"/>
              <a:ext cx="111125" cy="169863"/>
            </a:xfrm>
            <a:custGeom>
              <a:avLst/>
              <a:gdLst/>
              <a:ahLst/>
              <a:cxnLst>
                <a:cxn ang="0">
                  <a:pos x="271" y="2"/>
                </a:cxn>
                <a:cxn ang="0">
                  <a:pos x="271" y="2"/>
                </a:cxn>
                <a:cxn ang="0">
                  <a:pos x="236" y="59"/>
                </a:cxn>
                <a:cxn ang="0">
                  <a:pos x="200" y="115"/>
                </a:cxn>
                <a:cxn ang="0">
                  <a:pos x="165" y="172"/>
                </a:cxn>
                <a:cxn ang="0">
                  <a:pos x="130" y="229"/>
                </a:cxn>
                <a:cxn ang="0">
                  <a:pos x="130" y="229"/>
                </a:cxn>
                <a:cxn ang="0">
                  <a:pos x="113" y="252"/>
                </a:cxn>
                <a:cxn ang="0">
                  <a:pos x="96" y="274"/>
                </a:cxn>
                <a:cxn ang="0">
                  <a:pos x="59" y="320"/>
                </a:cxn>
                <a:cxn ang="0">
                  <a:pos x="42" y="344"/>
                </a:cxn>
                <a:cxn ang="0">
                  <a:pos x="26" y="367"/>
                </a:cxn>
                <a:cxn ang="0">
                  <a:pos x="12" y="392"/>
                </a:cxn>
                <a:cxn ang="0">
                  <a:pos x="0" y="418"/>
                </a:cxn>
                <a:cxn ang="0">
                  <a:pos x="0" y="418"/>
                </a:cxn>
                <a:cxn ang="0">
                  <a:pos x="0" y="421"/>
                </a:cxn>
                <a:cxn ang="0">
                  <a:pos x="0" y="423"/>
                </a:cxn>
                <a:cxn ang="0">
                  <a:pos x="3" y="425"/>
                </a:cxn>
                <a:cxn ang="0">
                  <a:pos x="4" y="426"/>
                </a:cxn>
                <a:cxn ang="0">
                  <a:pos x="8" y="425"/>
                </a:cxn>
                <a:cxn ang="0">
                  <a:pos x="11" y="423"/>
                </a:cxn>
                <a:cxn ang="0">
                  <a:pos x="12" y="422"/>
                </a:cxn>
                <a:cxn ang="0">
                  <a:pos x="12" y="422"/>
                </a:cxn>
                <a:cxn ang="0">
                  <a:pos x="17" y="408"/>
                </a:cxn>
                <a:cxn ang="0">
                  <a:pos x="24" y="395"/>
                </a:cxn>
                <a:cxn ang="0">
                  <a:pos x="38" y="369"/>
                </a:cxn>
                <a:cxn ang="0">
                  <a:pos x="55" y="344"/>
                </a:cxn>
                <a:cxn ang="0">
                  <a:pos x="72" y="320"/>
                </a:cxn>
                <a:cxn ang="0">
                  <a:pos x="110" y="273"/>
                </a:cxn>
                <a:cxn ang="0">
                  <a:pos x="128" y="250"/>
                </a:cxn>
                <a:cxn ang="0">
                  <a:pos x="145" y="225"/>
                </a:cxn>
                <a:cxn ang="0">
                  <a:pos x="145" y="225"/>
                </a:cxn>
                <a:cxn ang="0">
                  <a:pos x="179" y="171"/>
                </a:cxn>
                <a:cxn ang="0">
                  <a:pos x="213" y="116"/>
                </a:cxn>
                <a:cxn ang="0">
                  <a:pos x="246" y="63"/>
                </a:cxn>
                <a:cxn ang="0">
                  <a:pos x="281" y="9"/>
                </a:cxn>
                <a:cxn ang="0">
                  <a:pos x="281" y="9"/>
                </a:cxn>
                <a:cxn ang="0">
                  <a:pos x="283" y="6"/>
                </a:cxn>
                <a:cxn ang="0">
                  <a:pos x="281" y="4"/>
                </a:cxn>
                <a:cxn ang="0">
                  <a:pos x="281" y="2"/>
                </a:cxn>
                <a:cxn ang="0">
                  <a:pos x="279" y="1"/>
                </a:cxn>
                <a:cxn ang="0">
                  <a:pos x="275" y="0"/>
                </a:cxn>
                <a:cxn ang="0">
                  <a:pos x="273" y="1"/>
                </a:cxn>
                <a:cxn ang="0">
                  <a:pos x="271" y="2"/>
                </a:cxn>
                <a:cxn ang="0">
                  <a:pos x="271" y="2"/>
                </a:cxn>
              </a:cxnLst>
              <a:rect l="0" t="0" r="r" b="b"/>
              <a:pathLst>
                <a:path w="283" h="426">
                  <a:moveTo>
                    <a:pt x="271" y="2"/>
                  </a:moveTo>
                  <a:lnTo>
                    <a:pt x="271" y="2"/>
                  </a:lnTo>
                  <a:lnTo>
                    <a:pt x="236" y="59"/>
                  </a:lnTo>
                  <a:lnTo>
                    <a:pt x="200" y="115"/>
                  </a:lnTo>
                  <a:lnTo>
                    <a:pt x="165" y="172"/>
                  </a:lnTo>
                  <a:lnTo>
                    <a:pt x="130" y="229"/>
                  </a:lnTo>
                  <a:lnTo>
                    <a:pt x="130" y="229"/>
                  </a:lnTo>
                  <a:lnTo>
                    <a:pt x="113" y="252"/>
                  </a:lnTo>
                  <a:lnTo>
                    <a:pt x="96" y="274"/>
                  </a:lnTo>
                  <a:lnTo>
                    <a:pt x="59" y="320"/>
                  </a:lnTo>
                  <a:lnTo>
                    <a:pt x="42" y="344"/>
                  </a:lnTo>
                  <a:lnTo>
                    <a:pt x="26" y="367"/>
                  </a:lnTo>
                  <a:lnTo>
                    <a:pt x="12" y="392"/>
                  </a:lnTo>
                  <a:lnTo>
                    <a:pt x="0" y="418"/>
                  </a:lnTo>
                  <a:lnTo>
                    <a:pt x="0" y="418"/>
                  </a:lnTo>
                  <a:lnTo>
                    <a:pt x="0" y="421"/>
                  </a:lnTo>
                  <a:lnTo>
                    <a:pt x="0" y="423"/>
                  </a:lnTo>
                  <a:lnTo>
                    <a:pt x="3" y="425"/>
                  </a:lnTo>
                  <a:lnTo>
                    <a:pt x="4" y="426"/>
                  </a:lnTo>
                  <a:lnTo>
                    <a:pt x="8" y="425"/>
                  </a:lnTo>
                  <a:lnTo>
                    <a:pt x="11" y="423"/>
                  </a:lnTo>
                  <a:lnTo>
                    <a:pt x="12" y="422"/>
                  </a:lnTo>
                  <a:lnTo>
                    <a:pt x="12" y="422"/>
                  </a:lnTo>
                  <a:lnTo>
                    <a:pt x="17" y="408"/>
                  </a:lnTo>
                  <a:lnTo>
                    <a:pt x="24" y="395"/>
                  </a:lnTo>
                  <a:lnTo>
                    <a:pt x="38" y="369"/>
                  </a:lnTo>
                  <a:lnTo>
                    <a:pt x="55" y="344"/>
                  </a:lnTo>
                  <a:lnTo>
                    <a:pt x="72" y="320"/>
                  </a:lnTo>
                  <a:lnTo>
                    <a:pt x="110" y="273"/>
                  </a:lnTo>
                  <a:lnTo>
                    <a:pt x="128" y="250"/>
                  </a:lnTo>
                  <a:lnTo>
                    <a:pt x="145" y="225"/>
                  </a:lnTo>
                  <a:lnTo>
                    <a:pt x="145" y="225"/>
                  </a:lnTo>
                  <a:lnTo>
                    <a:pt x="179" y="171"/>
                  </a:lnTo>
                  <a:lnTo>
                    <a:pt x="213" y="116"/>
                  </a:lnTo>
                  <a:lnTo>
                    <a:pt x="246" y="63"/>
                  </a:lnTo>
                  <a:lnTo>
                    <a:pt x="281" y="9"/>
                  </a:lnTo>
                  <a:lnTo>
                    <a:pt x="281" y="9"/>
                  </a:lnTo>
                  <a:lnTo>
                    <a:pt x="283" y="6"/>
                  </a:lnTo>
                  <a:lnTo>
                    <a:pt x="281" y="4"/>
                  </a:lnTo>
                  <a:lnTo>
                    <a:pt x="281" y="2"/>
                  </a:lnTo>
                  <a:lnTo>
                    <a:pt x="279" y="1"/>
                  </a:lnTo>
                  <a:lnTo>
                    <a:pt x="275" y="0"/>
                  </a:lnTo>
                  <a:lnTo>
                    <a:pt x="273" y="1"/>
                  </a:lnTo>
                  <a:lnTo>
                    <a:pt x="271" y="2"/>
                  </a:lnTo>
                  <a:lnTo>
                    <a:pt x="271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71" name="Freeform 529"/>
            <p:cNvSpPr/>
            <p:nvPr/>
          </p:nvSpPr>
          <p:spPr bwMode="auto">
            <a:xfrm>
              <a:off x="2517776" y="1982788"/>
              <a:ext cx="58738" cy="74613"/>
            </a:xfrm>
            <a:custGeom>
              <a:avLst/>
              <a:gdLst/>
              <a:ahLst/>
              <a:cxnLst>
                <a:cxn ang="0">
                  <a:pos x="138" y="1"/>
                </a:cxn>
                <a:cxn ang="0">
                  <a:pos x="138" y="1"/>
                </a:cxn>
                <a:cxn ang="0">
                  <a:pos x="128" y="9"/>
                </a:cxn>
                <a:cxn ang="0">
                  <a:pos x="120" y="18"/>
                </a:cxn>
                <a:cxn ang="0">
                  <a:pos x="104" y="38"/>
                </a:cxn>
                <a:cxn ang="0">
                  <a:pos x="90" y="59"/>
                </a:cxn>
                <a:cxn ang="0">
                  <a:pos x="77" y="80"/>
                </a:cxn>
                <a:cxn ang="0">
                  <a:pos x="77" y="80"/>
                </a:cxn>
                <a:cxn ang="0">
                  <a:pos x="66" y="93"/>
                </a:cxn>
                <a:cxn ang="0">
                  <a:pos x="56" y="106"/>
                </a:cxn>
                <a:cxn ang="0">
                  <a:pos x="35" y="133"/>
                </a:cxn>
                <a:cxn ang="0">
                  <a:pos x="35" y="133"/>
                </a:cxn>
                <a:cxn ang="0">
                  <a:pos x="26" y="144"/>
                </a:cxn>
                <a:cxn ang="0">
                  <a:pos x="17" y="154"/>
                </a:cxn>
                <a:cxn ang="0">
                  <a:pos x="7" y="165"/>
                </a:cxn>
                <a:cxn ang="0">
                  <a:pos x="0" y="177"/>
                </a:cxn>
                <a:cxn ang="0">
                  <a:pos x="0" y="177"/>
                </a:cxn>
                <a:cxn ang="0">
                  <a:pos x="0" y="179"/>
                </a:cxn>
                <a:cxn ang="0">
                  <a:pos x="0" y="182"/>
                </a:cxn>
                <a:cxn ang="0">
                  <a:pos x="2" y="184"/>
                </a:cxn>
                <a:cxn ang="0">
                  <a:pos x="5" y="186"/>
                </a:cxn>
                <a:cxn ang="0">
                  <a:pos x="6" y="186"/>
                </a:cxn>
                <a:cxn ang="0">
                  <a:pos x="9" y="184"/>
                </a:cxn>
                <a:cxn ang="0">
                  <a:pos x="10" y="183"/>
                </a:cxn>
                <a:cxn ang="0">
                  <a:pos x="10" y="183"/>
                </a:cxn>
                <a:cxn ang="0">
                  <a:pos x="15" y="173"/>
                </a:cxn>
                <a:cxn ang="0">
                  <a:pos x="23" y="165"/>
                </a:cxn>
                <a:cxn ang="0">
                  <a:pos x="31" y="157"/>
                </a:cxn>
                <a:cxn ang="0">
                  <a:pos x="39" y="148"/>
                </a:cxn>
                <a:cxn ang="0">
                  <a:pos x="39" y="148"/>
                </a:cxn>
                <a:cxn ang="0">
                  <a:pos x="60" y="119"/>
                </a:cxn>
                <a:cxn ang="0">
                  <a:pos x="81" y="93"/>
                </a:cxn>
                <a:cxn ang="0">
                  <a:pos x="81" y="93"/>
                </a:cxn>
                <a:cxn ang="0">
                  <a:pos x="96" y="71"/>
                </a:cxn>
                <a:cxn ang="0">
                  <a:pos x="111" y="48"/>
                </a:cxn>
                <a:cxn ang="0">
                  <a:pos x="119" y="38"/>
                </a:cxn>
                <a:cxn ang="0">
                  <a:pos x="126" y="27"/>
                </a:cxn>
                <a:cxn ang="0">
                  <a:pos x="136" y="18"/>
                </a:cxn>
                <a:cxn ang="0">
                  <a:pos x="146" y="9"/>
                </a:cxn>
                <a:cxn ang="0">
                  <a:pos x="146" y="9"/>
                </a:cxn>
                <a:cxn ang="0">
                  <a:pos x="147" y="7"/>
                </a:cxn>
                <a:cxn ang="0">
                  <a:pos x="147" y="5"/>
                </a:cxn>
                <a:cxn ang="0">
                  <a:pos x="147" y="3"/>
                </a:cxn>
                <a:cxn ang="0">
                  <a:pos x="146" y="1"/>
                </a:cxn>
                <a:cxn ang="0">
                  <a:pos x="142" y="0"/>
                </a:cxn>
                <a:cxn ang="0">
                  <a:pos x="140" y="0"/>
                </a:cxn>
                <a:cxn ang="0">
                  <a:pos x="138" y="1"/>
                </a:cxn>
                <a:cxn ang="0">
                  <a:pos x="138" y="1"/>
                </a:cxn>
              </a:cxnLst>
              <a:rect l="0" t="0" r="r" b="b"/>
              <a:pathLst>
                <a:path w="147" h="186">
                  <a:moveTo>
                    <a:pt x="138" y="1"/>
                  </a:moveTo>
                  <a:lnTo>
                    <a:pt x="138" y="1"/>
                  </a:lnTo>
                  <a:lnTo>
                    <a:pt x="128" y="9"/>
                  </a:lnTo>
                  <a:lnTo>
                    <a:pt x="120" y="18"/>
                  </a:lnTo>
                  <a:lnTo>
                    <a:pt x="104" y="38"/>
                  </a:lnTo>
                  <a:lnTo>
                    <a:pt x="90" y="59"/>
                  </a:lnTo>
                  <a:lnTo>
                    <a:pt x="77" y="80"/>
                  </a:lnTo>
                  <a:lnTo>
                    <a:pt x="77" y="80"/>
                  </a:lnTo>
                  <a:lnTo>
                    <a:pt x="66" y="93"/>
                  </a:lnTo>
                  <a:lnTo>
                    <a:pt x="56" y="106"/>
                  </a:lnTo>
                  <a:lnTo>
                    <a:pt x="35" y="133"/>
                  </a:lnTo>
                  <a:lnTo>
                    <a:pt x="35" y="133"/>
                  </a:lnTo>
                  <a:lnTo>
                    <a:pt x="26" y="144"/>
                  </a:lnTo>
                  <a:lnTo>
                    <a:pt x="17" y="154"/>
                  </a:lnTo>
                  <a:lnTo>
                    <a:pt x="7" y="165"/>
                  </a:lnTo>
                  <a:lnTo>
                    <a:pt x="0" y="177"/>
                  </a:lnTo>
                  <a:lnTo>
                    <a:pt x="0" y="177"/>
                  </a:lnTo>
                  <a:lnTo>
                    <a:pt x="0" y="179"/>
                  </a:lnTo>
                  <a:lnTo>
                    <a:pt x="0" y="182"/>
                  </a:lnTo>
                  <a:lnTo>
                    <a:pt x="2" y="184"/>
                  </a:lnTo>
                  <a:lnTo>
                    <a:pt x="5" y="186"/>
                  </a:lnTo>
                  <a:lnTo>
                    <a:pt x="6" y="186"/>
                  </a:lnTo>
                  <a:lnTo>
                    <a:pt x="9" y="184"/>
                  </a:lnTo>
                  <a:lnTo>
                    <a:pt x="10" y="183"/>
                  </a:lnTo>
                  <a:lnTo>
                    <a:pt x="10" y="183"/>
                  </a:lnTo>
                  <a:lnTo>
                    <a:pt x="15" y="173"/>
                  </a:lnTo>
                  <a:lnTo>
                    <a:pt x="23" y="165"/>
                  </a:lnTo>
                  <a:lnTo>
                    <a:pt x="31" y="157"/>
                  </a:lnTo>
                  <a:lnTo>
                    <a:pt x="39" y="148"/>
                  </a:lnTo>
                  <a:lnTo>
                    <a:pt x="39" y="148"/>
                  </a:lnTo>
                  <a:lnTo>
                    <a:pt x="60" y="119"/>
                  </a:lnTo>
                  <a:lnTo>
                    <a:pt x="81" y="93"/>
                  </a:lnTo>
                  <a:lnTo>
                    <a:pt x="81" y="93"/>
                  </a:lnTo>
                  <a:lnTo>
                    <a:pt x="96" y="71"/>
                  </a:lnTo>
                  <a:lnTo>
                    <a:pt x="111" y="48"/>
                  </a:lnTo>
                  <a:lnTo>
                    <a:pt x="119" y="38"/>
                  </a:lnTo>
                  <a:lnTo>
                    <a:pt x="126" y="27"/>
                  </a:lnTo>
                  <a:lnTo>
                    <a:pt x="136" y="18"/>
                  </a:lnTo>
                  <a:lnTo>
                    <a:pt x="146" y="9"/>
                  </a:lnTo>
                  <a:lnTo>
                    <a:pt x="146" y="9"/>
                  </a:lnTo>
                  <a:lnTo>
                    <a:pt x="147" y="7"/>
                  </a:lnTo>
                  <a:lnTo>
                    <a:pt x="147" y="5"/>
                  </a:lnTo>
                  <a:lnTo>
                    <a:pt x="147" y="3"/>
                  </a:lnTo>
                  <a:lnTo>
                    <a:pt x="146" y="1"/>
                  </a:lnTo>
                  <a:lnTo>
                    <a:pt x="142" y="0"/>
                  </a:lnTo>
                  <a:lnTo>
                    <a:pt x="140" y="0"/>
                  </a:lnTo>
                  <a:lnTo>
                    <a:pt x="138" y="1"/>
                  </a:lnTo>
                  <a:lnTo>
                    <a:pt x="138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72" name="Freeform 530"/>
            <p:cNvSpPr/>
            <p:nvPr/>
          </p:nvSpPr>
          <p:spPr bwMode="auto">
            <a:xfrm>
              <a:off x="2454276" y="1998663"/>
              <a:ext cx="158750" cy="241300"/>
            </a:xfrm>
            <a:custGeom>
              <a:avLst/>
              <a:gdLst/>
              <a:ahLst/>
              <a:cxnLst>
                <a:cxn ang="0">
                  <a:pos x="388" y="4"/>
                </a:cxn>
                <a:cxn ang="0">
                  <a:pos x="382" y="17"/>
                </a:cxn>
                <a:cxn ang="0">
                  <a:pos x="374" y="29"/>
                </a:cxn>
                <a:cxn ang="0">
                  <a:pos x="348" y="73"/>
                </a:cxn>
                <a:cxn ang="0">
                  <a:pos x="294" y="156"/>
                </a:cxn>
                <a:cxn ang="0">
                  <a:pos x="181" y="323"/>
                </a:cxn>
                <a:cxn ang="0">
                  <a:pos x="158" y="362"/>
                </a:cxn>
                <a:cxn ang="0">
                  <a:pos x="112" y="439"/>
                </a:cxn>
                <a:cxn ang="0">
                  <a:pos x="87" y="477"/>
                </a:cxn>
                <a:cxn ang="0">
                  <a:pos x="39" y="549"/>
                </a:cxn>
                <a:cxn ang="0">
                  <a:pos x="18" y="575"/>
                </a:cxn>
                <a:cxn ang="0">
                  <a:pos x="0" y="604"/>
                </a:cxn>
                <a:cxn ang="0">
                  <a:pos x="0" y="607"/>
                </a:cxn>
                <a:cxn ang="0">
                  <a:pos x="2" y="611"/>
                </a:cxn>
                <a:cxn ang="0">
                  <a:pos x="7" y="611"/>
                </a:cxn>
                <a:cxn ang="0">
                  <a:pos x="11" y="608"/>
                </a:cxn>
                <a:cxn ang="0">
                  <a:pos x="15" y="599"/>
                </a:cxn>
                <a:cxn ang="0">
                  <a:pos x="31" y="577"/>
                </a:cxn>
                <a:cxn ang="0">
                  <a:pos x="55" y="547"/>
                </a:cxn>
                <a:cxn ang="0">
                  <a:pos x="78" y="511"/>
                </a:cxn>
                <a:cxn ang="0">
                  <a:pos x="103" y="476"/>
                </a:cxn>
                <a:cxn ang="0">
                  <a:pos x="128" y="437"/>
                </a:cxn>
                <a:cxn ang="0">
                  <a:pos x="174" y="358"/>
                </a:cxn>
                <a:cxn ang="0">
                  <a:pos x="198" y="320"/>
                </a:cxn>
                <a:cxn ang="0">
                  <a:pos x="310" y="152"/>
                </a:cxn>
                <a:cxn ang="0">
                  <a:pos x="363" y="69"/>
                </a:cxn>
                <a:cxn ang="0">
                  <a:pos x="383" y="39"/>
                </a:cxn>
                <a:cxn ang="0">
                  <a:pos x="397" y="14"/>
                </a:cxn>
                <a:cxn ang="0">
                  <a:pos x="400" y="6"/>
                </a:cxn>
                <a:cxn ang="0">
                  <a:pos x="399" y="1"/>
                </a:cxn>
                <a:cxn ang="0">
                  <a:pos x="391" y="0"/>
                </a:cxn>
                <a:cxn ang="0">
                  <a:pos x="388" y="4"/>
                </a:cxn>
              </a:cxnLst>
              <a:rect l="0" t="0" r="r" b="b"/>
              <a:pathLst>
                <a:path w="400" h="611">
                  <a:moveTo>
                    <a:pt x="388" y="4"/>
                  </a:moveTo>
                  <a:lnTo>
                    <a:pt x="388" y="4"/>
                  </a:lnTo>
                  <a:lnTo>
                    <a:pt x="386" y="10"/>
                  </a:lnTo>
                  <a:lnTo>
                    <a:pt x="382" y="17"/>
                  </a:lnTo>
                  <a:lnTo>
                    <a:pt x="374" y="29"/>
                  </a:lnTo>
                  <a:lnTo>
                    <a:pt x="374" y="29"/>
                  </a:lnTo>
                  <a:lnTo>
                    <a:pt x="348" y="73"/>
                  </a:lnTo>
                  <a:lnTo>
                    <a:pt x="348" y="73"/>
                  </a:lnTo>
                  <a:lnTo>
                    <a:pt x="321" y="115"/>
                  </a:lnTo>
                  <a:lnTo>
                    <a:pt x="294" y="156"/>
                  </a:lnTo>
                  <a:lnTo>
                    <a:pt x="294" y="156"/>
                  </a:lnTo>
                  <a:lnTo>
                    <a:pt x="181" y="323"/>
                  </a:lnTo>
                  <a:lnTo>
                    <a:pt x="181" y="323"/>
                  </a:lnTo>
                  <a:lnTo>
                    <a:pt x="158" y="362"/>
                  </a:lnTo>
                  <a:lnTo>
                    <a:pt x="136" y="401"/>
                  </a:lnTo>
                  <a:lnTo>
                    <a:pt x="112" y="439"/>
                  </a:lnTo>
                  <a:lnTo>
                    <a:pt x="87" y="477"/>
                  </a:lnTo>
                  <a:lnTo>
                    <a:pt x="87" y="477"/>
                  </a:lnTo>
                  <a:lnTo>
                    <a:pt x="62" y="513"/>
                  </a:lnTo>
                  <a:lnTo>
                    <a:pt x="39" y="549"/>
                  </a:lnTo>
                  <a:lnTo>
                    <a:pt x="39" y="549"/>
                  </a:lnTo>
                  <a:lnTo>
                    <a:pt x="18" y="575"/>
                  </a:lnTo>
                  <a:lnTo>
                    <a:pt x="7" y="590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0" y="607"/>
                  </a:lnTo>
                  <a:lnTo>
                    <a:pt x="1" y="609"/>
                  </a:lnTo>
                  <a:lnTo>
                    <a:pt x="2" y="611"/>
                  </a:lnTo>
                  <a:lnTo>
                    <a:pt x="4" y="611"/>
                  </a:lnTo>
                  <a:lnTo>
                    <a:pt x="7" y="611"/>
                  </a:lnTo>
                  <a:lnTo>
                    <a:pt x="10" y="609"/>
                  </a:lnTo>
                  <a:lnTo>
                    <a:pt x="11" y="608"/>
                  </a:lnTo>
                  <a:lnTo>
                    <a:pt x="11" y="608"/>
                  </a:lnTo>
                  <a:lnTo>
                    <a:pt x="15" y="599"/>
                  </a:lnTo>
                  <a:lnTo>
                    <a:pt x="19" y="591"/>
                  </a:lnTo>
                  <a:lnTo>
                    <a:pt x="31" y="577"/>
                  </a:lnTo>
                  <a:lnTo>
                    <a:pt x="43" y="561"/>
                  </a:lnTo>
                  <a:lnTo>
                    <a:pt x="55" y="547"/>
                  </a:lnTo>
                  <a:lnTo>
                    <a:pt x="55" y="547"/>
                  </a:lnTo>
                  <a:lnTo>
                    <a:pt x="78" y="511"/>
                  </a:lnTo>
                  <a:lnTo>
                    <a:pt x="103" y="476"/>
                  </a:lnTo>
                  <a:lnTo>
                    <a:pt x="103" y="476"/>
                  </a:lnTo>
                  <a:lnTo>
                    <a:pt x="116" y="456"/>
                  </a:lnTo>
                  <a:lnTo>
                    <a:pt x="128" y="437"/>
                  </a:lnTo>
                  <a:lnTo>
                    <a:pt x="151" y="397"/>
                  </a:lnTo>
                  <a:lnTo>
                    <a:pt x="174" y="358"/>
                  </a:lnTo>
                  <a:lnTo>
                    <a:pt x="198" y="320"/>
                  </a:lnTo>
                  <a:lnTo>
                    <a:pt x="198" y="320"/>
                  </a:lnTo>
                  <a:lnTo>
                    <a:pt x="310" y="152"/>
                  </a:lnTo>
                  <a:lnTo>
                    <a:pt x="310" y="152"/>
                  </a:lnTo>
                  <a:lnTo>
                    <a:pt x="337" y="111"/>
                  </a:lnTo>
                  <a:lnTo>
                    <a:pt x="363" y="69"/>
                  </a:lnTo>
                  <a:lnTo>
                    <a:pt x="363" y="69"/>
                  </a:lnTo>
                  <a:lnTo>
                    <a:pt x="383" y="39"/>
                  </a:lnTo>
                  <a:lnTo>
                    <a:pt x="393" y="22"/>
                  </a:lnTo>
                  <a:lnTo>
                    <a:pt x="397" y="14"/>
                  </a:lnTo>
                  <a:lnTo>
                    <a:pt x="400" y="6"/>
                  </a:lnTo>
                  <a:lnTo>
                    <a:pt x="400" y="6"/>
                  </a:lnTo>
                  <a:lnTo>
                    <a:pt x="400" y="4"/>
                  </a:lnTo>
                  <a:lnTo>
                    <a:pt x="399" y="1"/>
                  </a:lnTo>
                  <a:lnTo>
                    <a:pt x="395" y="0"/>
                  </a:lnTo>
                  <a:lnTo>
                    <a:pt x="391" y="0"/>
                  </a:lnTo>
                  <a:lnTo>
                    <a:pt x="389" y="1"/>
                  </a:lnTo>
                  <a:lnTo>
                    <a:pt x="388" y="4"/>
                  </a:lnTo>
                  <a:lnTo>
                    <a:pt x="388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73" name="Freeform 531"/>
            <p:cNvSpPr/>
            <p:nvPr/>
          </p:nvSpPr>
          <p:spPr bwMode="auto">
            <a:xfrm>
              <a:off x="2509838" y="2046288"/>
              <a:ext cx="133350" cy="195263"/>
            </a:xfrm>
            <a:custGeom>
              <a:avLst/>
              <a:gdLst/>
              <a:ahLst/>
              <a:cxnLst>
                <a:cxn ang="0">
                  <a:pos x="328" y="2"/>
                </a:cxn>
                <a:cxn ang="0">
                  <a:pos x="328" y="2"/>
                </a:cxn>
                <a:cxn ang="0">
                  <a:pos x="307" y="31"/>
                </a:cxn>
                <a:cxn ang="0">
                  <a:pos x="286" y="60"/>
                </a:cxn>
                <a:cxn ang="0">
                  <a:pos x="246" y="120"/>
                </a:cxn>
                <a:cxn ang="0">
                  <a:pos x="207" y="180"/>
                </a:cxn>
                <a:cxn ang="0">
                  <a:pos x="167" y="240"/>
                </a:cxn>
                <a:cxn ang="0">
                  <a:pos x="167" y="240"/>
                </a:cxn>
                <a:cxn ang="0">
                  <a:pos x="123" y="304"/>
                </a:cxn>
                <a:cxn ang="0">
                  <a:pos x="78" y="367"/>
                </a:cxn>
                <a:cxn ang="0">
                  <a:pos x="78" y="367"/>
                </a:cxn>
                <a:cxn ang="0">
                  <a:pos x="58" y="394"/>
                </a:cxn>
                <a:cxn ang="0">
                  <a:pos x="39" y="423"/>
                </a:cxn>
                <a:cxn ang="0">
                  <a:pos x="1" y="481"/>
                </a:cxn>
                <a:cxn ang="0">
                  <a:pos x="1" y="481"/>
                </a:cxn>
                <a:cxn ang="0">
                  <a:pos x="0" y="483"/>
                </a:cxn>
                <a:cxn ang="0">
                  <a:pos x="0" y="486"/>
                </a:cxn>
                <a:cxn ang="0">
                  <a:pos x="3" y="489"/>
                </a:cxn>
                <a:cxn ang="0">
                  <a:pos x="7" y="490"/>
                </a:cxn>
                <a:cxn ang="0">
                  <a:pos x="9" y="489"/>
                </a:cxn>
                <a:cxn ang="0">
                  <a:pos x="10" y="487"/>
                </a:cxn>
                <a:cxn ang="0">
                  <a:pos x="10" y="487"/>
                </a:cxn>
                <a:cxn ang="0">
                  <a:pos x="46" y="434"/>
                </a:cxn>
                <a:cxn ang="0">
                  <a:pos x="63" y="408"/>
                </a:cxn>
                <a:cxn ang="0">
                  <a:pos x="81" y="381"/>
                </a:cxn>
                <a:cxn ang="0">
                  <a:pos x="81" y="381"/>
                </a:cxn>
                <a:cxn ang="0">
                  <a:pos x="127" y="319"/>
                </a:cxn>
                <a:cxn ang="0">
                  <a:pos x="171" y="256"/>
                </a:cxn>
                <a:cxn ang="0">
                  <a:pos x="171" y="256"/>
                </a:cxn>
                <a:cxn ang="0">
                  <a:pos x="212" y="193"/>
                </a:cxn>
                <a:cxn ang="0">
                  <a:pos x="252" y="130"/>
                </a:cxn>
                <a:cxn ang="0">
                  <a:pos x="294" y="68"/>
                </a:cxn>
                <a:cxn ang="0">
                  <a:pos x="317" y="37"/>
                </a:cxn>
                <a:cxn ang="0">
                  <a:pos x="337" y="7"/>
                </a:cxn>
                <a:cxn ang="0">
                  <a:pos x="337" y="7"/>
                </a:cxn>
                <a:cxn ang="0">
                  <a:pos x="339" y="5"/>
                </a:cxn>
                <a:cxn ang="0">
                  <a:pos x="339" y="3"/>
                </a:cxn>
                <a:cxn ang="0">
                  <a:pos x="337" y="2"/>
                </a:cxn>
                <a:cxn ang="0">
                  <a:pos x="336" y="0"/>
                </a:cxn>
                <a:cxn ang="0">
                  <a:pos x="332" y="0"/>
                </a:cxn>
                <a:cxn ang="0">
                  <a:pos x="330" y="0"/>
                </a:cxn>
                <a:cxn ang="0">
                  <a:pos x="328" y="2"/>
                </a:cxn>
                <a:cxn ang="0">
                  <a:pos x="328" y="2"/>
                </a:cxn>
              </a:cxnLst>
              <a:rect l="0" t="0" r="r" b="b"/>
              <a:pathLst>
                <a:path w="339" h="490">
                  <a:moveTo>
                    <a:pt x="328" y="2"/>
                  </a:moveTo>
                  <a:lnTo>
                    <a:pt x="328" y="2"/>
                  </a:lnTo>
                  <a:lnTo>
                    <a:pt x="307" y="31"/>
                  </a:lnTo>
                  <a:lnTo>
                    <a:pt x="286" y="60"/>
                  </a:lnTo>
                  <a:lnTo>
                    <a:pt x="246" y="120"/>
                  </a:lnTo>
                  <a:lnTo>
                    <a:pt x="207" y="180"/>
                  </a:lnTo>
                  <a:lnTo>
                    <a:pt x="167" y="240"/>
                  </a:lnTo>
                  <a:lnTo>
                    <a:pt x="167" y="240"/>
                  </a:lnTo>
                  <a:lnTo>
                    <a:pt x="123" y="304"/>
                  </a:lnTo>
                  <a:lnTo>
                    <a:pt x="78" y="367"/>
                  </a:lnTo>
                  <a:lnTo>
                    <a:pt x="78" y="367"/>
                  </a:lnTo>
                  <a:lnTo>
                    <a:pt x="58" y="394"/>
                  </a:lnTo>
                  <a:lnTo>
                    <a:pt x="39" y="423"/>
                  </a:lnTo>
                  <a:lnTo>
                    <a:pt x="1" y="481"/>
                  </a:lnTo>
                  <a:lnTo>
                    <a:pt x="1" y="481"/>
                  </a:lnTo>
                  <a:lnTo>
                    <a:pt x="0" y="483"/>
                  </a:lnTo>
                  <a:lnTo>
                    <a:pt x="0" y="486"/>
                  </a:lnTo>
                  <a:lnTo>
                    <a:pt x="3" y="489"/>
                  </a:lnTo>
                  <a:lnTo>
                    <a:pt x="7" y="490"/>
                  </a:lnTo>
                  <a:lnTo>
                    <a:pt x="9" y="489"/>
                  </a:lnTo>
                  <a:lnTo>
                    <a:pt x="10" y="487"/>
                  </a:lnTo>
                  <a:lnTo>
                    <a:pt x="10" y="487"/>
                  </a:lnTo>
                  <a:lnTo>
                    <a:pt x="46" y="434"/>
                  </a:lnTo>
                  <a:lnTo>
                    <a:pt x="63" y="408"/>
                  </a:lnTo>
                  <a:lnTo>
                    <a:pt x="81" y="381"/>
                  </a:lnTo>
                  <a:lnTo>
                    <a:pt x="81" y="381"/>
                  </a:lnTo>
                  <a:lnTo>
                    <a:pt x="127" y="319"/>
                  </a:lnTo>
                  <a:lnTo>
                    <a:pt x="171" y="256"/>
                  </a:lnTo>
                  <a:lnTo>
                    <a:pt x="171" y="256"/>
                  </a:lnTo>
                  <a:lnTo>
                    <a:pt x="212" y="193"/>
                  </a:lnTo>
                  <a:lnTo>
                    <a:pt x="252" y="130"/>
                  </a:lnTo>
                  <a:lnTo>
                    <a:pt x="294" y="68"/>
                  </a:lnTo>
                  <a:lnTo>
                    <a:pt x="317" y="37"/>
                  </a:lnTo>
                  <a:lnTo>
                    <a:pt x="337" y="7"/>
                  </a:lnTo>
                  <a:lnTo>
                    <a:pt x="337" y="7"/>
                  </a:lnTo>
                  <a:lnTo>
                    <a:pt x="339" y="5"/>
                  </a:lnTo>
                  <a:lnTo>
                    <a:pt x="339" y="3"/>
                  </a:lnTo>
                  <a:lnTo>
                    <a:pt x="337" y="2"/>
                  </a:lnTo>
                  <a:lnTo>
                    <a:pt x="336" y="0"/>
                  </a:lnTo>
                  <a:lnTo>
                    <a:pt x="332" y="0"/>
                  </a:lnTo>
                  <a:lnTo>
                    <a:pt x="330" y="0"/>
                  </a:lnTo>
                  <a:lnTo>
                    <a:pt x="328" y="2"/>
                  </a:lnTo>
                  <a:lnTo>
                    <a:pt x="328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74" name="Freeform 532"/>
            <p:cNvSpPr/>
            <p:nvPr/>
          </p:nvSpPr>
          <p:spPr bwMode="auto">
            <a:xfrm>
              <a:off x="2527301" y="2079625"/>
              <a:ext cx="152400" cy="222250"/>
            </a:xfrm>
            <a:custGeom>
              <a:avLst/>
              <a:gdLst/>
              <a:ahLst/>
              <a:cxnLst>
                <a:cxn ang="0">
                  <a:pos x="374" y="3"/>
                </a:cxn>
                <a:cxn ang="0">
                  <a:pos x="374" y="3"/>
                </a:cxn>
                <a:cxn ang="0">
                  <a:pos x="362" y="16"/>
                </a:cxn>
                <a:cxn ang="0">
                  <a:pos x="349" y="31"/>
                </a:cxn>
                <a:cxn ang="0">
                  <a:pos x="327" y="61"/>
                </a:cxn>
                <a:cxn ang="0">
                  <a:pos x="306" y="93"/>
                </a:cxn>
                <a:cxn ang="0">
                  <a:pos x="285" y="124"/>
                </a:cxn>
                <a:cxn ang="0">
                  <a:pos x="285" y="124"/>
                </a:cxn>
                <a:cxn ang="0">
                  <a:pos x="259" y="162"/>
                </a:cxn>
                <a:cxn ang="0">
                  <a:pos x="235" y="200"/>
                </a:cxn>
                <a:cxn ang="0">
                  <a:pos x="212" y="239"/>
                </a:cxn>
                <a:cxn ang="0">
                  <a:pos x="188" y="277"/>
                </a:cxn>
                <a:cxn ang="0">
                  <a:pos x="188" y="277"/>
                </a:cxn>
                <a:cxn ang="0">
                  <a:pos x="165" y="315"/>
                </a:cxn>
                <a:cxn ang="0">
                  <a:pos x="140" y="353"/>
                </a:cxn>
                <a:cxn ang="0">
                  <a:pos x="114" y="390"/>
                </a:cxn>
                <a:cxn ang="0">
                  <a:pos x="99" y="407"/>
                </a:cxn>
                <a:cxn ang="0">
                  <a:pos x="85" y="424"/>
                </a:cxn>
                <a:cxn ang="0">
                  <a:pos x="85" y="424"/>
                </a:cxn>
                <a:cxn ang="0">
                  <a:pos x="60" y="454"/>
                </a:cxn>
                <a:cxn ang="0">
                  <a:pos x="39" y="485"/>
                </a:cxn>
                <a:cxn ang="0">
                  <a:pos x="18" y="518"/>
                </a:cxn>
                <a:cxn ang="0">
                  <a:pos x="1" y="552"/>
                </a:cxn>
                <a:cxn ang="0">
                  <a:pos x="1" y="552"/>
                </a:cxn>
                <a:cxn ang="0">
                  <a:pos x="0" y="554"/>
                </a:cxn>
                <a:cxn ang="0">
                  <a:pos x="0" y="556"/>
                </a:cxn>
                <a:cxn ang="0">
                  <a:pos x="2" y="560"/>
                </a:cxn>
                <a:cxn ang="0">
                  <a:pos x="6" y="560"/>
                </a:cxn>
                <a:cxn ang="0">
                  <a:pos x="9" y="560"/>
                </a:cxn>
                <a:cxn ang="0">
                  <a:pos x="10" y="557"/>
                </a:cxn>
                <a:cxn ang="0">
                  <a:pos x="10" y="557"/>
                </a:cxn>
                <a:cxn ang="0">
                  <a:pos x="30" y="522"/>
                </a:cxn>
                <a:cxn ang="0">
                  <a:pos x="51" y="488"/>
                </a:cxn>
                <a:cxn ang="0">
                  <a:pos x="74" y="456"/>
                </a:cxn>
                <a:cxn ang="0">
                  <a:pos x="99" y="425"/>
                </a:cxn>
                <a:cxn ang="0">
                  <a:pos x="99" y="425"/>
                </a:cxn>
                <a:cxn ang="0">
                  <a:pos x="112" y="411"/>
                </a:cxn>
                <a:cxn ang="0">
                  <a:pos x="123" y="395"/>
                </a:cxn>
                <a:cxn ang="0">
                  <a:pos x="145" y="365"/>
                </a:cxn>
                <a:cxn ang="0">
                  <a:pos x="187" y="301"/>
                </a:cxn>
                <a:cxn ang="0">
                  <a:pos x="187" y="301"/>
                </a:cxn>
                <a:cxn ang="0">
                  <a:pos x="210" y="265"/>
                </a:cxn>
                <a:cxn ang="0">
                  <a:pos x="233" y="229"/>
                </a:cxn>
                <a:cxn ang="0">
                  <a:pos x="277" y="157"/>
                </a:cxn>
                <a:cxn ang="0">
                  <a:pos x="277" y="157"/>
                </a:cxn>
                <a:cxn ang="0">
                  <a:pos x="301" y="120"/>
                </a:cxn>
                <a:cxn ang="0">
                  <a:pos x="325" y="86"/>
                </a:cxn>
                <a:cxn ang="0">
                  <a:pos x="325" y="86"/>
                </a:cxn>
                <a:cxn ang="0">
                  <a:pos x="352" y="47"/>
                </a:cxn>
                <a:cxn ang="0">
                  <a:pos x="366" y="27"/>
                </a:cxn>
                <a:cxn ang="0">
                  <a:pos x="383" y="10"/>
                </a:cxn>
                <a:cxn ang="0">
                  <a:pos x="383" y="10"/>
                </a:cxn>
                <a:cxn ang="0">
                  <a:pos x="384" y="8"/>
                </a:cxn>
                <a:cxn ang="0">
                  <a:pos x="384" y="6"/>
                </a:cxn>
                <a:cxn ang="0">
                  <a:pos x="382" y="3"/>
                </a:cxn>
                <a:cxn ang="0">
                  <a:pos x="379" y="0"/>
                </a:cxn>
                <a:cxn ang="0">
                  <a:pos x="376" y="1"/>
                </a:cxn>
                <a:cxn ang="0">
                  <a:pos x="374" y="3"/>
                </a:cxn>
                <a:cxn ang="0">
                  <a:pos x="374" y="3"/>
                </a:cxn>
              </a:cxnLst>
              <a:rect l="0" t="0" r="r" b="b"/>
              <a:pathLst>
                <a:path w="384" h="560">
                  <a:moveTo>
                    <a:pt x="374" y="3"/>
                  </a:moveTo>
                  <a:lnTo>
                    <a:pt x="374" y="3"/>
                  </a:lnTo>
                  <a:lnTo>
                    <a:pt x="362" y="16"/>
                  </a:lnTo>
                  <a:lnTo>
                    <a:pt x="349" y="31"/>
                  </a:lnTo>
                  <a:lnTo>
                    <a:pt x="327" y="61"/>
                  </a:lnTo>
                  <a:lnTo>
                    <a:pt x="306" y="93"/>
                  </a:lnTo>
                  <a:lnTo>
                    <a:pt x="285" y="124"/>
                  </a:lnTo>
                  <a:lnTo>
                    <a:pt x="285" y="124"/>
                  </a:lnTo>
                  <a:lnTo>
                    <a:pt x="259" y="162"/>
                  </a:lnTo>
                  <a:lnTo>
                    <a:pt x="235" y="200"/>
                  </a:lnTo>
                  <a:lnTo>
                    <a:pt x="212" y="239"/>
                  </a:lnTo>
                  <a:lnTo>
                    <a:pt x="188" y="277"/>
                  </a:lnTo>
                  <a:lnTo>
                    <a:pt x="188" y="277"/>
                  </a:lnTo>
                  <a:lnTo>
                    <a:pt x="165" y="315"/>
                  </a:lnTo>
                  <a:lnTo>
                    <a:pt x="140" y="353"/>
                  </a:lnTo>
                  <a:lnTo>
                    <a:pt x="114" y="390"/>
                  </a:lnTo>
                  <a:lnTo>
                    <a:pt x="99" y="407"/>
                  </a:lnTo>
                  <a:lnTo>
                    <a:pt x="85" y="424"/>
                  </a:lnTo>
                  <a:lnTo>
                    <a:pt x="85" y="424"/>
                  </a:lnTo>
                  <a:lnTo>
                    <a:pt x="60" y="454"/>
                  </a:lnTo>
                  <a:lnTo>
                    <a:pt x="39" y="485"/>
                  </a:lnTo>
                  <a:lnTo>
                    <a:pt x="18" y="518"/>
                  </a:lnTo>
                  <a:lnTo>
                    <a:pt x="1" y="552"/>
                  </a:lnTo>
                  <a:lnTo>
                    <a:pt x="1" y="552"/>
                  </a:lnTo>
                  <a:lnTo>
                    <a:pt x="0" y="554"/>
                  </a:lnTo>
                  <a:lnTo>
                    <a:pt x="0" y="556"/>
                  </a:lnTo>
                  <a:lnTo>
                    <a:pt x="2" y="560"/>
                  </a:lnTo>
                  <a:lnTo>
                    <a:pt x="6" y="560"/>
                  </a:lnTo>
                  <a:lnTo>
                    <a:pt x="9" y="560"/>
                  </a:lnTo>
                  <a:lnTo>
                    <a:pt x="10" y="557"/>
                  </a:lnTo>
                  <a:lnTo>
                    <a:pt x="10" y="557"/>
                  </a:lnTo>
                  <a:lnTo>
                    <a:pt x="30" y="522"/>
                  </a:lnTo>
                  <a:lnTo>
                    <a:pt x="51" y="488"/>
                  </a:lnTo>
                  <a:lnTo>
                    <a:pt x="74" y="456"/>
                  </a:lnTo>
                  <a:lnTo>
                    <a:pt x="99" y="425"/>
                  </a:lnTo>
                  <a:lnTo>
                    <a:pt x="99" y="425"/>
                  </a:lnTo>
                  <a:lnTo>
                    <a:pt x="112" y="411"/>
                  </a:lnTo>
                  <a:lnTo>
                    <a:pt x="123" y="395"/>
                  </a:lnTo>
                  <a:lnTo>
                    <a:pt x="145" y="365"/>
                  </a:lnTo>
                  <a:lnTo>
                    <a:pt x="187" y="301"/>
                  </a:lnTo>
                  <a:lnTo>
                    <a:pt x="187" y="301"/>
                  </a:lnTo>
                  <a:lnTo>
                    <a:pt x="210" y="265"/>
                  </a:lnTo>
                  <a:lnTo>
                    <a:pt x="233" y="229"/>
                  </a:lnTo>
                  <a:lnTo>
                    <a:pt x="277" y="157"/>
                  </a:lnTo>
                  <a:lnTo>
                    <a:pt x="277" y="157"/>
                  </a:lnTo>
                  <a:lnTo>
                    <a:pt x="301" y="120"/>
                  </a:lnTo>
                  <a:lnTo>
                    <a:pt x="325" y="86"/>
                  </a:lnTo>
                  <a:lnTo>
                    <a:pt x="325" y="86"/>
                  </a:lnTo>
                  <a:lnTo>
                    <a:pt x="352" y="47"/>
                  </a:lnTo>
                  <a:lnTo>
                    <a:pt x="366" y="27"/>
                  </a:lnTo>
                  <a:lnTo>
                    <a:pt x="383" y="10"/>
                  </a:lnTo>
                  <a:lnTo>
                    <a:pt x="383" y="10"/>
                  </a:lnTo>
                  <a:lnTo>
                    <a:pt x="384" y="8"/>
                  </a:lnTo>
                  <a:lnTo>
                    <a:pt x="384" y="6"/>
                  </a:lnTo>
                  <a:lnTo>
                    <a:pt x="382" y="3"/>
                  </a:lnTo>
                  <a:lnTo>
                    <a:pt x="379" y="0"/>
                  </a:lnTo>
                  <a:lnTo>
                    <a:pt x="376" y="1"/>
                  </a:lnTo>
                  <a:lnTo>
                    <a:pt x="374" y="3"/>
                  </a:lnTo>
                  <a:lnTo>
                    <a:pt x="374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75" name="Freeform 533"/>
            <p:cNvSpPr/>
            <p:nvPr/>
          </p:nvSpPr>
          <p:spPr bwMode="auto">
            <a:xfrm>
              <a:off x="2546351" y="2112963"/>
              <a:ext cx="173038" cy="250825"/>
            </a:xfrm>
            <a:custGeom>
              <a:avLst/>
              <a:gdLst/>
              <a:ahLst/>
              <a:cxnLst>
                <a:cxn ang="0">
                  <a:pos x="427" y="2"/>
                </a:cxn>
                <a:cxn ang="0">
                  <a:pos x="374" y="77"/>
                </a:cxn>
                <a:cxn ang="0">
                  <a:pos x="324" y="154"/>
                </a:cxn>
                <a:cxn ang="0">
                  <a:pos x="204" y="327"/>
                </a:cxn>
                <a:cxn ang="0">
                  <a:pos x="179" y="364"/>
                </a:cxn>
                <a:cxn ang="0">
                  <a:pos x="154" y="402"/>
                </a:cxn>
                <a:cxn ang="0">
                  <a:pos x="134" y="427"/>
                </a:cxn>
                <a:cxn ang="0">
                  <a:pos x="129" y="436"/>
                </a:cxn>
                <a:cxn ang="0">
                  <a:pos x="107" y="476"/>
                </a:cxn>
                <a:cxn ang="0">
                  <a:pos x="91" y="497"/>
                </a:cxn>
                <a:cxn ang="0">
                  <a:pos x="58" y="536"/>
                </a:cxn>
                <a:cxn ang="0">
                  <a:pos x="43" y="557"/>
                </a:cxn>
                <a:cxn ang="0">
                  <a:pos x="11" y="597"/>
                </a:cxn>
                <a:cxn ang="0">
                  <a:pos x="2" y="616"/>
                </a:cxn>
                <a:cxn ang="0">
                  <a:pos x="0" y="625"/>
                </a:cxn>
                <a:cxn ang="0">
                  <a:pos x="1" y="629"/>
                </a:cxn>
                <a:cxn ang="0">
                  <a:pos x="6" y="631"/>
                </a:cxn>
                <a:cxn ang="0">
                  <a:pos x="10" y="630"/>
                </a:cxn>
                <a:cxn ang="0">
                  <a:pos x="10" y="627"/>
                </a:cxn>
                <a:cxn ang="0">
                  <a:pos x="19" y="609"/>
                </a:cxn>
                <a:cxn ang="0">
                  <a:pos x="32" y="592"/>
                </a:cxn>
                <a:cxn ang="0">
                  <a:pos x="54" y="561"/>
                </a:cxn>
                <a:cxn ang="0">
                  <a:pos x="62" y="550"/>
                </a:cxn>
                <a:cxn ang="0">
                  <a:pos x="90" y="518"/>
                </a:cxn>
                <a:cxn ang="0">
                  <a:pos x="116" y="482"/>
                </a:cxn>
                <a:cxn ang="0">
                  <a:pos x="137" y="448"/>
                </a:cxn>
                <a:cxn ang="0">
                  <a:pos x="158" y="415"/>
                </a:cxn>
                <a:cxn ang="0">
                  <a:pos x="174" y="395"/>
                </a:cxn>
                <a:cxn ang="0">
                  <a:pos x="214" y="332"/>
                </a:cxn>
                <a:cxn ang="0">
                  <a:pos x="268" y="253"/>
                </a:cxn>
                <a:cxn ang="0">
                  <a:pos x="323" y="176"/>
                </a:cxn>
                <a:cxn ang="0">
                  <a:pos x="378" y="92"/>
                </a:cxn>
                <a:cxn ang="0">
                  <a:pos x="421" y="30"/>
                </a:cxn>
                <a:cxn ang="0">
                  <a:pos x="435" y="10"/>
                </a:cxn>
                <a:cxn ang="0">
                  <a:pos x="436" y="6"/>
                </a:cxn>
                <a:cxn ang="0">
                  <a:pos x="433" y="1"/>
                </a:cxn>
                <a:cxn ang="0">
                  <a:pos x="429" y="1"/>
                </a:cxn>
                <a:cxn ang="0">
                  <a:pos x="427" y="2"/>
                </a:cxn>
              </a:cxnLst>
              <a:rect l="0" t="0" r="r" b="b"/>
              <a:pathLst>
                <a:path w="436" h="631">
                  <a:moveTo>
                    <a:pt x="427" y="2"/>
                  </a:moveTo>
                  <a:lnTo>
                    <a:pt x="427" y="2"/>
                  </a:lnTo>
                  <a:lnTo>
                    <a:pt x="400" y="39"/>
                  </a:lnTo>
                  <a:lnTo>
                    <a:pt x="374" y="77"/>
                  </a:lnTo>
                  <a:lnTo>
                    <a:pt x="324" y="154"/>
                  </a:lnTo>
                  <a:lnTo>
                    <a:pt x="324" y="154"/>
                  </a:lnTo>
                  <a:lnTo>
                    <a:pt x="264" y="240"/>
                  </a:lnTo>
                  <a:lnTo>
                    <a:pt x="204" y="327"/>
                  </a:lnTo>
                  <a:lnTo>
                    <a:pt x="204" y="327"/>
                  </a:lnTo>
                  <a:lnTo>
                    <a:pt x="179" y="364"/>
                  </a:lnTo>
                  <a:lnTo>
                    <a:pt x="154" y="402"/>
                  </a:lnTo>
                  <a:lnTo>
                    <a:pt x="154" y="402"/>
                  </a:lnTo>
                  <a:lnTo>
                    <a:pt x="141" y="419"/>
                  </a:lnTo>
                  <a:lnTo>
                    <a:pt x="134" y="427"/>
                  </a:lnTo>
                  <a:lnTo>
                    <a:pt x="129" y="436"/>
                  </a:lnTo>
                  <a:lnTo>
                    <a:pt x="129" y="436"/>
                  </a:lnTo>
                  <a:lnTo>
                    <a:pt x="119" y="457"/>
                  </a:lnTo>
                  <a:lnTo>
                    <a:pt x="107" y="476"/>
                  </a:lnTo>
                  <a:lnTo>
                    <a:pt x="107" y="476"/>
                  </a:lnTo>
                  <a:lnTo>
                    <a:pt x="91" y="497"/>
                  </a:lnTo>
                  <a:lnTo>
                    <a:pt x="74" y="516"/>
                  </a:lnTo>
                  <a:lnTo>
                    <a:pt x="58" y="536"/>
                  </a:lnTo>
                  <a:lnTo>
                    <a:pt x="43" y="557"/>
                  </a:lnTo>
                  <a:lnTo>
                    <a:pt x="43" y="557"/>
                  </a:lnTo>
                  <a:lnTo>
                    <a:pt x="17" y="588"/>
                  </a:lnTo>
                  <a:lnTo>
                    <a:pt x="11" y="597"/>
                  </a:lnTo>
                  <a:lnTo>
                    <a:pt x="6" y="606"/>
                  </a:lnTo>
                  <a:lnTo>
                    <a:pt x="2" y="616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7"/>
                  </a:lnTo>
                  <a:lnTo>
                    <a:pt x="1" y="629"/>
                  </a:lnTo>
                  <a:lnTo>
                    <a:pt x="5" y="631"/>
                  </a:lnTo>
                  <a:lnTo>
                    <a:pt x="6" y="631"/>
                  </a:lnTo>
                  <a:lnTo>
                    <a:pt x="9" y="631"/>
                  </a:lnTo>
                  <a:lnTo>
                    <a:pt x="10" y="630"/>
                  </a:lnTo>
                  <a:lnTo>
                    <a:pt x="10" y="627"/>
                  </a:lnTo>
                  <a:lnTo>
                    <a:pt x="10" y="627"/>
                  </a:lnTo>
                  <a:lnTo>
                    <a:pt x="14" y="618"/>
                  </a:lnTo>
                  <a:lnTo>
                    <a:pt x="19" y="609"/>
                  </a:lnTo>
                  <a:lnTo>
                    <a:pt x="32" y="592"/>
                  </a:lnTo>
                  <a:lnTo>
                    <a:pt x="32" y="592"/>
                  </a:lnTo>
                  <a:lnTo>
                    <a:pt x="47" y="570"/>
                  </a:lnTo>
                  <a:lnTo>
                    <a:pt x="54" y="561"/>
                  </a:lnTo>
                  <a:lnTo>
                    <a:pt x="62" y="550"/>
                  </a:lnTo>
                  <a:lnTo>
                    <a:pt x="62" y="550"/>
                  </a:lnTo>
                  <a:lnTo>
                    <a:pt x="77" y="535"/>
                  </a:lnTo>
                  <a:lnTo>
                    <a:pt x="90" y="518"/>
                  </a:lnTo>
                  <a:lnTo>
                    <a:pt x="116" y="482"/>
                  </a:lnTo>
                  <a:lnTo>
                    <a:pt x="116" y="482"/>
                  </a:lnTo>
                  <a:lnTo>
                    <a:pt x="128" y="465"/>
                  </a:lnTo>
                  <a:lnTo>
                    <a:pt x="137" y="448"/>
                  </a:lnTo>
                  <a:lnTo>
                    <a:pt x="147" y="431"/>
                  </a:lnTo>
                  <a:lnTo>
                    <a:pt x="158" y="415"/>
                  </a:lnTo>
                  <a:lnTo>
                    <a:pt x="158" y="415"/>
                  </a:lnTo>
                  <a:lnTo>
                    <a:pt x="174" y="395"/>
                  </a:lnTo>
                  <a:lnTo>
                    <a:pt x="187" y="374"/>
                  </a:lnTo>
                  <a:lnTo>
                    <a:pt x="214" y="332"/>
                  </a:lnTo>
                  <a:lnTo>
                    <a:pt x="214" y="332"/>
                  </a:lnTo>
                  <a:lnTo>
                    <a:pt x="268" y="253"/>
                  </a:lnTo>
                  <a:lnTo>
                    <a:pt x="323" y="176"/>
                  </a:lnTo>
                  <a:lnTo>
                    <a:pt x="323" y="176"/>
                  </a:lnTo>
                  <a:lnTo>
                    <a:pt x="350" y="134"/>
                  </a:lnTo>
                  <a:lnTo>
                    <a:pt x="378" y="92"/>
                  </a:lnTo>
                  <a:lnTo>
                    <a:pt x="406" y="51"/>
                  </a:lnTo>
                  <a:lnTo>
                    <a:pt x="421" y="30"/>
                  </a:lnTo>
                  <a:lnTo>
                    <a:pt x="435" y="10"/>
                  </a:lnTo>
                  <a:lnTo>
                    <a:pt x="435" y="10"/>
                  </a:lnTo>
                  <a:lnTo>
                    <a:pt x="436" y="7"/>
                  </a:lnTo>
                  <a:lnTo>
                    <a:pt x="436" y="6"/>
                  </a:lnTo>
                  <a:lnTo>
                    <a:pt x="435" y="2"/>
                  </a:lnTo>
                  <a:lnTo>
                    <a:pt x="433" y="1"/>
                  </a:lnTo>
                  <a:lnTo>
                    <a:pt x="431" y="0"/>
                  </a:lnTo>
                  <a:lnTo>
                    <a:pt x="429" y="1"/>
                  </a:lnTo>
                  <a:lnTo>
                    <a:pt x="427" y="2"/>
                  </a:lnTo>
                  <a:lnTo>
                    <a:pt x="427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76" name="Freeform 534"/>
            <p:cNvSpPr/>
            <p:nvPr/>
          </p:nvSpPr>
          <p:spPr bwMode="auto">
            <a:xfrm>
              <a:off x="2122488" y="2501900"/>
              <a:ext cx="22225" cy="41275"/>
            </a:xfrm>
            <a:custGeom>
              <a:avLst/>
              <a:gdLst/>
              <a:ahLst/>
              <a:cxnLst>
                <a:cxn ang="0">
                  <a:pos x="42" y="6"/>
                </a:cxn>
                <a:cxn ang="0">
                  <a:pos x="42" y="6"/>
                </a:cxn>
                <a:cxn ang="0">
                  <a:pos x="40" y="17"/>
                </a:cxn>
                <a:cxn ang="0">
                  <a:pos x="36" y="27"/>
                </a:cxn>
                <a:cxn ang="0">
                  <a:pos x="29" y="36"/>
                </a:cxn>
                <a:cxn ang="0">
                  <a:pos x="23" y="46"/>
                </a:cxn>
                <a:cxn ang="0">
                  <a:pos x="23" y="46"/>
                </a:cxn>
                <a:cxn ang="0">
                  <a:pos x="16" y="57"/>
                </a:cxn>
                <a:cxn ang="0">
                  <a:pos x="10" y="69"/>
                </a:cxn>
                <a:cxn ang="0">
                  <a:pos x="4" y="82"/>
                </a:cxn>
                <a:cxn ang="0">
                  <a:pos x="0" y="95"/>
                </a:cxn>
                <a:cxn ang="0">
                  <a:pos x="0" y="95"/>
                </a:cxn>
                <a:cxn ang="0">
                  <a:pos x="0" y="98"/>
                </a:cxn>
                <a:cxn ang="0">
                  <a:pos x="2" y="100"/>
                </a:cxn>
                <a:cxn ang="0">
                  <a:pos x="4" y="102"/>
                </a:cxn>
                <a:cxn ang="0">
                  <a:pos x="10" y="102"/>
                </a:cxn>
                <a:cxn ang="0">
                  <a:pos x="11" y="100"/>
                </a:cxn>
                <a:cxn ang="0">
                  <a:pos x="12" y="99"/>
                </a:cxn>
                <a:cxn ang="0">
                  <a:pos x="12" y="99"/>
                </a:cxn>
                <a:cxn ang="0">
                  <a:pos x="16" y="83"/>
                </a:cxn>
                <a:cxn ang="0">
                  <a:pos x="23" y="70"/>
                </a:cxn>
                <a:cxn ang="0">
                  <a:pos x="29" y="56"/>
                </a:cxn>
                <a:cxn ang="0">
                  <a:pos x="38" y="43"/>
                </a:cxn>
                <a:cxn ang="0">
                  <a:pos x="38" y="43"/>
                </a:cxn>
                <a:cxn ang="0">
                  <a:pos x="44" y="35"/>
                </a:cxn>
                <a:cxn ang="0">
                  <a:pos x="49" y="26"/>
                </a:cxn>
                <a:cxn ang="0">
                  <a:pos x="51" y="15"/>
                </a:cxn>
                <a:cxn ang="0">
                  <a:pos x="54" y="6"/>
                </a:cxn>
                <a:cxn ang="0">
                  <a:pos x="54" y="6"/>
                </a:cxn>
                <a:cxn ang="0">
                  <a:pos x="54" y="4"/>
                </a:cxn>
                <a:cxn ang="0">
                  <a:pos x="53" y="1"/>
                </a:cxn>
                <a:cxn ang="0">
                  <a:pos x="50" y="1"/>
                </a:cxn>
                <a:cxn ang="0">
                  <a:pos x="49" y="0"/>
                </a:cxn>
                <a:cxn ang="0">
                  <a:pos x="45" y="1"/>
                </a:cxn>
                <a:cxn ang="0">
                  <a:pos x="44" y="4"/>
                </a:cxn>
                <a:cxn ang="0">
                  <a:pos x="42" y="6"/>
                </a:cxn>
                <a:cxn ang="0">
                  <a:pos x="42" y="6"/>
                </a:cxn>
              </a:cxnLst>
              <a:rect l="0" t="0" r="r" b="b"/>
              <a:pathLst>
                <a:path w="54" h="102">
                  <a:moveTo>
                    <a:pt x="42" y="6"/>
                  </a:moveTo>
                  <a:lnTo>
                    <a:pt x="42" y="6"/>
                  </a:lnTo>
                  <a:lnTo>
                    <a:pt x="40" y="17"/>
                  </a:lnTo>
                  <a:lnTo>
                    <a:pt x="36" y="27"/>
                  </a:lnTo>
                  <a:lnTo>
                    <a:pt x="29" y="36"/>
                  </a:lnTo>
                  <a:lnTo>
                    <a:pt x="23" y="46"/>
                  </a:lnTo>
                  <a:lnTo>
                    <a:pt x="23" y="46"/>
                  </a:lnTo>
                  <a:lnTo>
                    <a:pt x="16" y="57"/>
                  </a:lnTo>
                  <a:lnTo>
                    <a:pt x="10" y="69"/>
                  </a:lnTo>
                  <a:lnTo>
                    <a:pt x="4" y="82"/>
                  </a:lnTo>
                  <a:lnTo>
                    <a:pt x="0" y="95"/>
                  </a:lnTo>
                  <a:lnTo>
                    <a:pt x="0" y="95"/>
                  </a:lnTo>
                  <a:lnTo>
                    <a:pt x="0" y="98"/>
                  </a:lnTo>
                  <a:lnTo>
                    <a:pt x="2" y="100"/>
                  </a:lnTo>
                  <a:lnTo>
                    <a:pt x="4" y="102"/>
                  </a:lnTo>
                  <a:lnTo>
                    <a:pt x="10" y="102"/>
                  </a:lnTo>
                  <a:lnTo>
                    <a:pt x="11" y="100"/>
                  </a:lnTo>
                  <a:lnTo>
                    <a:pt x="12" y="99"/>
                  </a:lnTo>
                  <a:lnTo>
                    <a:pt x="12" y="99"/>
                  </a:lnTo>
                  <a:lnTo>
                    <a:pt x="16" y="83"/>
                  </a:lnTo>
                  <a:lnTo>
                    <a:pt x="23" y="70"/>
                  </a:lnTo>
                  <a:lnTo>
                    <a:pt x="29" y="56"/>
                  </a:lnTo>
                  <a:lnTo>
                    <a:pt x="38" y="43"/>
                  </a:lnTo>
                  <a:lnTo>
                    <a:pt x="38" y="43"/>
                  </a:lnTo>
                  <a:lnTo>
                    <a:pt x="44" y="35"/>
                  </a:lnTo>
                  <a:lnTo>
                    <a:pt x="49" y="26"/>
                  </a:lnTo>
                  <a:lnTo>
                    <a:pt x="51" y="15"/>
                  </a:lnTo>
                  <a:lnTo>
                    <a:pt x="54" y="6"/>
                  </a:lnTo>
                  <a:lnTo>
                    <a:pt x="54" y="6"/>
                  </a:lnTo>
                  <a:lnTo>
                    <a:pt x="54" y="4"/>
                  </a:lnTo>
                  <a:lnTo>
                    <a:pt x="53" y="1"/>
                  </a:lnTo>
                  <a:lnTo>
                    <a:pt x="50" y="1"/>
                  </a:lnTo>
                  <a:lnTo>
                    <a:pt x="49" y="0"/>
                  </a:lnTo>
                  <a:lnTo>
                    <a:pt x="45" y="1"/>
                  </a:lnTo>
                  <a:lnTo>
                    <a:pt x="44" y="4"/>
                  </a:lnTo>
                  <a:lnTo>
                    <a:pt x="42" y="6"/>
                  </a:lnTo>
                  <a:lnTo>
                    <a:pt x="42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77" name="Freeform 535"/>
            <p:cNvSpPr/>
            <p:nvPr/>
          </p:nvSpPr>
          <p:spPr bwMode="auto">
            <a:xfrm>
              <a:off x="2152651" y="2535238"/>
              <a:ext cx="22225" cy="46038"/>
            </a:xfrm>
            <a:custGeom>
              <a:avLst/>
              <a:gdLst/>
              <a:ahLst/>
              <a:cxnLst>
                <a:cxn ang="0">
                  <a:pos x="46" y="2"/>
                </a:cxn>
                <a:cxn ang="0">
                  <a:pos x="46" y="2"/>
                </a:cxn>
                <a:cxn ang="0">
                  <a:pos x="43" y="17"/>
                </a:cxn>
                <a:cxn ang="0">
                  <a:pos x="38" y="29"/>
                </a:cxn>
                <a:cxn ang="0">
                  <a:pos x="26" y="55"/>
                </a:cxn>
                <a:cxn ang="0">
                  <a:pos x="2" y="104"/>
                </a:cxn>
                <a:cxn ang="0">
                  <a:pos x="2" y="104"/>
                </a:cxn>
                <a:cxn ang="0">
                  <a:pos x="0" y="107"/>
                </a:cxn>
                <a:cxn ang="0">
                  <a:pos x="2" y="108"/>
                </a:cxn>
                <a:cxn ang="0">
                  <a:pos x="4" y="112"/>
                </a:cxn>
                <a:cxn ang="0">
                  <a:pos x="8" y="114"/>
                </a:cxn>
                <a:cxn ang="0">
                  <a:pos x="9" y="112"/>
                </a:cxn>
                <a:cxn ang="0">
                  <a:pos x="11" y="110"/>
                </a:cxn>
                <a:cxn ang="0">
                  <a:pos x="11" y="110"/>
                </a:cxn>
                <a:cxn ang="0">
                  <a:pos x="37" y="59"/>
                </a:cxn>
                <a:cxn ang="0">
                  <a:pos x="49" y="32"/>
                </a:cxn>
                <a:cxn ang="0">
                  <a:pos x="54" y="19"/>
                </a:cxn>
                <a:cxn ang="0">
                  <a:pos x="58" y="6"/>
                </a:cxn>
                <a:cxn ang="0">
                  <a:pos x="58" y="6"/>
                </a:cxn>
                <a:cxn ang="0">
                  <a:pos x="58" y="4"/>
                </a:cxn>
                <a:cxn ang="0">
                  <a:pos x="57" y="1"/>
                </a:cxn>
                <a:cxn ang="0">
                  <a:pos x="54" y="0"/>
                </a:cxn>
                <a:cxn ang="0">
                  <a:pos x="49" y="0"/>
                </a:cxn>
                <a:cxn ang="0">
                  <a:pos x="47" y="1"/>
                </a:cxn>
                <a:cxn ang="0">
                  <a:pos x="46" y="2"/>
                </a:cxn>
                <a:cxn ang="0">
                  <a:pos x="46" y="2"/>
                </a:cxn>
              </a:cxnLst>
              <a:rect l="0" t="0" r="r" b="b"/>
              <a:pathLst>
                <a:path w="58" h="114">
                  <a:moveTo>
                    <a:pt x="46" y="2"/>
                  </a:moveTo>
                  <a:lnTo>
                    <a:pt x="46" y="2"/>
                  </a:lnTo>
                  <a:lnTo>
                    <a:pt x="43" y="17"/>
                  </a:lnTo>
                  <a:lnTo>
                    <a:pt x="38" y="29"/>
                  </a:lnTo>
                  <a:lnTo>
                    <a:pt x="26" y="55"/>
                  </a:lnTo>
                  <a:lnTo>
                    <a:pt x="2" y="104"/>
                  </a:lnTo>
                  <a:lnTo>
                    <a:pt x="2" y="104"/>
                  </a:lnTo>
                  <a:lnTo>
                    <a:pt x="0" y="107"/>
                  </a:lnTo>
                  <a:lnTo>
                    <a:pt x="2" y="108"/>
                  </a:lnTo>
                  <a:lnTo>
                    <a:pt x="4" y="112"/>
                  </a:lnTo>
                  <a:lnTo>
                    <a:pt x="8" y="114"/>
                  </a:lnTo>
                  <a:lnTo>
                    <a:pt x="9" y="112"/>
                  </a:lnTo>
                  <a:lnTo>
                    <a:pt x="11" y="110"/>
                  </a:lnTo>
                  <a:lnTo>
                    <a:pt x="11" y="110"/>
                  </a:lnTo>
                  <a:lnTo>
                    <a:pt x="37" y="59"/>
                  </a:lnTo>
                  <a:lnTo>
                    <a:pt x="49" y="32"/>
                  </a:lnTo>
                  <a:lnTo>
                    <a:pt x="54" y="19"/>
                  </a:lnTo>
                  <a:lnTo>
                    <a:pt x="58" y="6"/>
                  </a:lnTo>
                  <a:lnTo>
                    <a:pt x="58" y="6"/>
                  </a:lnTo>
                  <a:lnTo>
                    <a:pt x="58" y="4"/>
                  </a:lnTo>
                  <a:lnTo>
                    <a:pt x="57" y="1"/>
                  </a:lnTo>
                  <a:lnTo>
                    <a:pt x="54" y="0"/>
                  </a:lnTo>
                  <a:lnTo>
                    <a:pt x="49" y="0"/>
                  </a:lnTo>
                  <a:lnTo>
                    <a:pt x="47" y="1"/>
                  </a:lnTo>
                  <a:lnTo>
                    <a:pt x="46" y="2"/>
                  </a:lnTo>
                  <a:lnTo>
                    <a:pt x="46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78" name="Freeform 536"/>
            <p:cNvSpPr/>
            <p:nvPr/>
          </p:nvSpPr>
          <p:spPr bwMode="auto">
            <a:xfrm>
              <a:off x="2176463" y="2573338"/>
              <a:ext cx="23813" cy="34925"/>
            </a:xfrm>
            <a:custGeom>
              <a:avLst/>
              <a:gdLst/>
              <a:ahLst/>
              <a:cxnLst>
                <a:cxn ang="0">
                  <a:pos x="51" y="1"/>
                </a:cxn>
                <a:cxn ang="0">
                  <a:pos x="51" y="1"/>
                </a:cxn>
                <a:cxn ang="0">
                  <a:pos x="35" y="20"/>
                </a:cxn>
                <a:cxn ang="0">
                  <a:pos x="22" y="38"/>
                </a:cxn>
                <a:cxn ang="0">
                  <a:pos x="10" y="57"/>
                </a:cxn>
                <a:cxn ang="0">
                  <a:pos x="0" y="78"/>
                </a:cxn>
                <a:cxn ang="0">
                  <a:pos x="0" y="78"/>
                </a:cxn>
                <a:cxn ang="0">
                  <a:pos x="0" y="81"/>
                </a:cxn>
                <a:cxn ang="0">
                  <a:pos x="0" y="84"/>
                </a:cxn>
                <a:cxn ang="0">
                  <a:pos x="4" y="86"/>
                </a:cxn>
                <a:cxn ang="0">
                  <a:pos x="5" y="88"/>
                </a:cxn>
                <a:cxn ang="0">
                  <a:pos x="8" y="88"/>
                </a:cxn>
                <a:cxn ang="0">
                  <a:pos x="9" y="86"/>
                </a:cxn>
                <a:cxn ang="0">
                  <a:pos x="10" y="85"/>
                </a:cxn>
                <a:cxn ang="0">
                  <a:pos x="10" y="85"/>
                </a:cxn>
                <a:cxn ang="0">
                  <a:pos x="19" y="64"/>
                </a:cxn>
                <a:cxn ang="0">
                  <a:pos x="31" y="44"/>
                </a:cxn>
                <a:cxn ang="0">
                  <a:pos x="44" y="26"/>
                </a:cxn>
                <a:cxn ang="0">
                  <a:pos x="59" y="9"/>
                </a:cxn>
                <a:cxn ang="0">
                  <a:pos x="59" y="9"/>
                </a:cxn>
                <a:cxn ang="0">
                  <a:pos x="60" y="8"/>
                </a:cxn>
                <a:cxn ang="0">
                  <a:pos x="60" y="5"/>
                </a:cxn>
                <a:cxn ang="0">
                  <a:pos x="59" y="1"/>
                </a:cxn>
                <a:cxn ang="0">
                  <a:pos x="55" y="0"/>
                </a:cxn>
                <a:cxn ang="0">
                  <a:pos x="53" y="0"/>
                </a:cxn>
                <a:cxn ang="0">
                  <a:pos x="51" y="1"/>
                </a:cxn>
                <a:cxn ang="0">
                  <a:pos x="51" y="1"/>
                </a:cxn>
              </a:cxnLst>
              <a:rect l="0" t="0" r="r" b="b"/>
              <a:pathLst>
                <a:path w="60" h="88">
                  <a:moveTo>
                    <a:pt x="51" y="1"/>
                  </a:moveTo>
                  <a:lnTo>
                    <a:pt x="51" y="1"/>
                  </a:lnTo>
                  <a:lnTo>
                    <a:pt x="35" y="20"/>
                  </a:lnTo>
                  <a:lnTo>
                    <a:pt x="22" y="38"/>
                  </a:lnTo>
                  <a:lnTo>
                    <a:pt x="10" y="57"/>
                  </a:lnTo>
                  <a:lnTo>
                    <a:pt x="0" y="78"/>
                  </a:lnTo>
                  <a:lnTo>
                    <a:pt x="0" y="78"/>
                  </a:lnTo>
                  <a:lnTo>
                    <a:pt x="0" y="81"/>
                  </a:lnTo>
                  <a:lnTo>
                    <a:pt x="0" y="84"/>
                  </a:lnTo>
                  <a:lnTo>
                    <a:pt x="4" y="86"/>
                  </a:lnTo>
                  <a:lnTo>
                    <a:pt x="5" y="88"/>
                  </a:lnTo>
                  <a:lnTo>
                    <a:pt x="8" y="88"/>
                  </a:lnTo>
                  <a:lnTo>
                    <a:pt x="9" y="86"/>
                  </a:lnTo>
                  <a:lnTo>
                    <a:pt x="10" y="85"/>
                  </a:lnTo>
                  <a:lnTo>
                    <a:pt x="10" y="85"/>
                  </a:lnTo>
                  <a:lnTo>
                    <a:pt x="19" y="64"/>
                  </a:lnTo>
                  <a:lnTo>
                    <a:pt x="31" y="44"/>
                  </a:lnTo>
                  <a:lnTo>
                    <a:pt x="44" y="26"/>
                  </a:lnTo>
                  <a:lnTo>
                    <a:pt x="59" y="9"/>
                  </a:lnTo>
                  <a:lnTo>
                    <a:pt x="59" y="9"/>
                  </a:lnTo>
                  <a:lnTo>
                    <a:pt x="60" y="8"/>
                  </a:lnTo>
                  <a:lnTo>
                    <a:pt x="60" y="5"/>
                  </a:lnTo>
                  <a:lnTo>
                    <a:pt x="59" y="1"/>
                  </a:lnTo>
                  <a:lnTo>
                    <a:pt x="55" y="0"/>
                  </a:lnTo>
                  <a:lnTo>
                    <a:pt x="53" y="0"/>
                  </a:lnTo>
                  <a:lnTo>
                    <a:pt x="51" y="1"/>
                  </a:lnTo>
                  <a:lnTo>
                    <a:pt x="51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79" name="Freeform 537"/>
            <p:cNvSpPr/>
            <p:nvPr/>
          </p:nvSpPr>
          <p:spPr bwMode="auto">
            <a:xfrm>
              <a:off x="2200276" y="2609850"/>
              <a:ext cx="26988" cy="36513"/>
            </a:xfrm>
            <a:custGeom>
              <a:avLst/>
              <a:gdLst/>
              <a:ahLst/>
              <a:cxnLst>
                <a:cxn ang="0">
                  <a:pos x="59" y="2"/>
                </a:cxn>
                <a:cxn ang="0">
                  <a:pos x="59" y="2"/>
                </a:cxn>
                <a:cxn ang="0">
                  <a:pos x="50" y="11"/>
                </a:cxn>
                <a:cxn ang="0">
                  <a:pos x="42" y="21"/>
                </a:cxn>
                <a:cxn ang="0">
                  <a:pos x="28" y="42"/>
                </a:cxn>
                <a:cxn ang="0">
                  <a:pos x="16" y="65"/>
                </a:cxn>
                <a:cxn ang="0">
                  <a:pos x="1" y="87"/>
                </a:cxn>
                <a:cxn ang="0">
                  <a:pos x="1" y="87"/>
                </a:cxn>
                <a:cxn ang="0">
                  <a:pos x="0" y="89"/>
                </a:cxn>
                <a:cxn ang="0">
                  <a:pos x="0" y="91"/>
                </a:cxn>
                <a:cxn ang="0">
                  <a:pos x="1" y="93"/>
                </a:cxn>
                <a:cxn ang="0">
                  <a:pos x="3" y="95"/>
                </a:cxn>
                <a:cxn ang="0">
                  <a:pos x="8" y="95"/>
                </a:cxn>
                <a:cxn ang="0">
                  <a:pos x="9" y="95"/>
                </a:cxn>
                <a:cxn ang="0">
                  <a:pos x="12" y="92"/>
                </a:cxn>
                <a:cxn ang="0">
                  <a:pos x="12" y="92"/>
                </a:cxn>
                <a:cxn ang="0">
                  <a:pos x="25" y="71"/>
                </a:cxn>
                <a:cxn ang="0">
                  <a:pos x="37" y="49"/>
                </a:cxn>
                <a:cxn ang="0">
                  <a:pos x="51" y="29"/>
                </a:cxn>
                <a:cxn ang="0">
                  <a:pos x="59" y="19"/>
                </a:cxn>
                <a:cxn ang="0">
                  <a:pos x="68" y="10"/>
                </a:cxn>
                <a:cxn ang="0">
                  <a:pos x="68" y="10"/>
                </a:cxn>
                <a:cxn ang="0">
                  <a:pos x="69" y="8"/>
                </a:cxn>
                <a:cxn ang="0">
                  <a:pos x="69" y="6"/>
                </a:cxn>
                <a:cxn ang="0">
                  <a:pos x="68" y="2"/>
                </a:cxn>
                <a:cxn ang="0">
                  <a:pos x="64" y="0"/>
                </a:cxn>
                <a:cxn ang="0">
                  <a:pos x="62" y="0"/>
                </a:cxn>
                <a:cxn ang="0">
                  <a:pos x="59" y="2"/>
                </a:cxn>
                <a:cxn ang="0">
                  <a:pos x="59" y="2"/>
                </a:cxn>
              </a:cxnLst>
              <a:rect l="0" t="0" r="r" b="b"/>
              <a:pathLst>
                <a:path w="69" h="95">
                  <a:moveTo>
                    <a:pt x="59" y="2"/>
                  </a:moveTo>
                  <a:lnTo>
                    <a:pt x="59" y="2"/>
                  </a:lnTo>
                  <a:lnTo>
                    <a:pt x="50" y="11"/>
                  </a:lnTo>
                  <a:lnTo>
                    <a:pt x="42" y="21"/>
                  </a:lnTo>
                  <a:lnTo>
                    <a:pt x="28" y="42"/>
                  </a:lnTo>
                  <a:lnTo>
                    <a:pt x="16" y="65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0" y="89"/>
                  </a:lnTo>
                  <a:lnTo>
                    <a:pt x="0" y="91"/>
                  </a:lnTo>
                  <a:lnTo>
                    <a:pt x="1" y="93"/>
                  </a:lnTo>
                  <a:lnTo>
                    <a:pt x="3" y="95"/>
                  </a:lnTo>
                  <a:lnTo>
                    <a:pt x="8" y="95"/>
                  </a:lnTo>
                  <a:lnTo>
                    <a:pt x="9" y="95"/>
                  </a:lnTo>
                  <a:lnTo>
                    <a:pt x="12" y="92"/>
                  </a:lnTo>
                  <a:lnTo>
                    <a:pt x="12" y="92"/>
                  </a:lnTo>
                  <a:lnTo>
                    <a:pt x="25" y="71"/>
                  </a:lnTo>
                  <a:lnTo>
                    <a:pt x="37" y="49"/>
                  </a:lnTo>
                  <a:lnTo>
                    <a:pt x="51" y="29"/>
                  </a:lnTo>
                  <a:lnTo>
                    <a:pt x="59" y="19"/>
                  </a:lnTo>
                  <a:lnTo>
                    <a:pt x="68" y="10"/>
                  </a:lnTo>
                  <a:lnTo>
                    <a:pt x="68" y="10"/>
                  </a:lnTo>
                  <a:lnTo>
                    <a:pt x="69" y="8"/>
                  </a:lnTo>
                  <a:lnTo>
                    <a:pt x="69" y="6"/>
                  </a:lnTo>
                  <a:lnTo>
                    <a:pt x="68" y="2"/>
                  </a:lnTo>
                  <a:lnTo>
                    <a:pt x="64" y="0"/>
                  </a:lnTo>
                  <a:lnTo>
                    <a:pt x="62" y="0"/>
                  </a:lnTo>
                  <a:lnTo>
                    <a:pt x="59" y="2"/>
                  </a:lnTo>
                  <a:lnTo>
                    <a:pt x="59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80" name="Freeform 538"/>
            <p:cNvSpPr/>
            <p:nvPr/>
          </p:nvSpPr>
          <p:spPr bwMode="auto">
            <a:xfrm>
              <a:off x="2228851" y="2640013"/>
              <a:ext cx="19050" cy="38100"/>
            </a:xfrm>
            <a:custGeom>
              <a:avLst/>
              <a:gdLst/>
              <a:ahLst/>
              <a:cxnLst>
                <a:cxn ang="0">
                  <a:pos x="40" y="2"/>
                </a:cxn>
                <a:cxn ang="0">
                  <a:pos x="40" y="2"/>
                </a:cxn>
                <a:cxn ang="0">
                  <a:pos x="30" y="12"/>
                </a:cxn>
                <a:cxn ang="0">
                  <a:pos x="24" y="24"/>
                </a:cxn>
                <a:cxn ang="0">
                  <a:pos x="17" y="34"/>
                </a:cxn>
                <a:cxn ang="0">
                  <a:pos x="12" y="47"/>
                </a:cxn>
                <a:cxn ang="0">
                  <a:pos x="12" y="47"/>
                </a:cxn>
                <a:cxn ang="0">
                  <a:pos x="4" y="68"/>
                </a:cxn>
                <a:cxn ang="0">
                  <a:pos x="2" y="79"/>
                </a:cxn>
                <a:cxn ang="0">
                  <a:pos x="0" y="89"/>
                </a:cxn>
                <a:cxn ang="0">
                  <a:pos x="0" y="89"/>
                </a:cxn>
                <a:cxn ang="0">
                  <a:pos x="0" y="92"/>
                </a:cxn>
                <a:cxn ang="0">
                  <a:pos x="2" y="94"/>
                </a:cxn>
                <a:cxn ang="0">
                  <a:pos x="6" y="96"/>
                </a:cxn>
                <a:cxn ang="0">
                  <a:pos x="9" y="94"/>
                </a:cxn>
                <a:cxn ang="0">
                  <a:pos x="11" y="92"/>
                </a:cxn>
                <a:cxn ang="0">
                  <a:pos x="12" y="89"/>
                </a:cxn>
                <a:cxn ang="0">
                  <a:pos x="12" y="89"/>
                </a:cxn>
                <a:cxn ang="0">
                  <a:pos x="13" y="79"/>
                </a:cxn>
                <a:cxn ang="0">
                  <a:pos x="16" y="68"/>
                </a:cxn>
                <a:cxn ang="0">
                  <a:pos x="24" y="49"/>
                </a:cxn>
                <a:cxn ang="0">
                  <a:pos x="24" y="49"/>
                </a:cxn>
                <a:cxn ang="0">
                  <a:pos x="29" y="37"/>
                </a:cxn>
                <a:cxn ang="0">
                  <a:pos x="34" y="28"/>
                </a:cxn>
                <a:cxn ang="0">
                  <a:pos x="41" y="19"/>
                </a:cxn>
                <a:cxn ang="0">
                  <a:pos x="47" y="9"/>
                </a:cxn>
                <a:cxn ang="0">
                  <a:pos x="47" y="9"/>
                </a:cxn>
                <a:cxn ang="0">
                  <a:pos x="49" y="8"/>
                </a:cxn>
                <a:cxn ang="0">
                  <a:pos x="50" y="6"/>
                </a:cxn>
                <a:cxn ang="0">
                  <a:pos x="47" y="2"/>
                </a:cxn>
                <a:cxn ang="0">
                  <a:pos x="43" y="0"/>
                </a:cxn>
                <a:cxn ang="0">
                  <a:pos x="42" y="0"/>
                </a:cxn>
                <a:cxn ang="0">
                  <a:pos x="40" y="2"/>
                </a:cxn>
                <a:cxn ang="0">
                  <a:pos x="40" y="2"/>
                </a:cxn>
              </a:cxnLst>
              <a:rect l="0" t="0" r="r" b="b"/>
              <a:pathLst>
                <a:path w="50" h="96">
                  <a:moveTo>
                    <a:pt x="40" y="2"/>
                  </a:moveTo>
                  <a:lnTo>
                    <a:pt x="40" y="2"/>
                  </a:lnTo>
                  <a:lnTo>
                    <a:pt x="30" y="12"/>
                  </a:lnTo>
                  <a:lnTo>
                    <a:pt x="24" y="24"/>
                  </a:lnTo>
                  <a:lnTo>
                    <a:pt x="17" y="34"/>
                  </a:lnTo>
                  <a:lnTo>
                    <a:pt x="12" y="47"/>
                  </a:lnTo>
                  <a:lnTo>
                    <a:pt x="12" y="47"/>
                  </a:lnTo>
                  <a:lnTo>
                    <a:pt x="4" y="68"/>
                  </a:lnTo>
                  <a:lnTo>
                    <a:pt x="2" y="79"/>
                  </a:lnTo>
                  <a:lnTo>
                    <a:pt x="0" y="89"/>
                  </a:lnTo>
                  <a:lnTo>
                    <a:pt x="0" y="89"/>
                  </a:lnTo>
                  <a:lnTo>
                    <a:pt x="0" y="92"/>
                  </a:lnTo>
                  <a:lnTo>
                    <a:pt x="2" y="94"/>
                  </a:lnTo>
                  <a:lnTo>
                    <a:pt x="6" y="96"/>
                  </a:lnTo>
                  <a:lnTo>
                    <a:pt x="9" y="94"/>
                  </a:lnTo>
                  <a:lnTo>
                    <a:pt x="11" y="92"/>
                  </a:lnTo>
                  <a:lnTo>
                    <a:pt x="12" y="89"/>
                  </a:lnTo>
                  <a:lnTo>
                    <a:pt x="12" y="89"/>
                  </a:lnTo>
                  <a:lnTo>
                    <a:pt x="13" y="79"/>
                  </a:lnTo>
                  <a:lnTo>
                    <a:pt x="16" y="68"/>
                  </a:lnTo>
                  <a:lnTo>
                    <a:pt x="24" y="49"/>
                  </a:lnTo>
                  <a:lnTo>
                    <a:pt x="24" y="49"/>
                  </a:lnTo>
                  <a:lnTo>
                    <a:pt x="29" y="37"/>
                  </a:lnTo>
                  <a:lnTo>
                    <a:pt x="34" y="28"/>
                  </a:lnTo>
                  <a:lnTo>
                    <a:pt x="41" y="19"/>
                  </a:lnTo>
                  <a:lnTo>
                    <a:pt x="47" y="9"/>
                  </a:lnTo>
                  <a:lnTo>
                    <a:pt x="47" y="9"/>
                  </a:lnTo>
                  <a:lnTo>
                    <a:pt x="49" y="8"/>
                  </a:lnTo>
                  <a:lnTo>
                    <a:pt x="50" y="6"/>
                  </a:lnTo>
                  <a:lnTo>
                    <a:pt x="47" y="2"/>
                  </a:lnTo>
                  <a:lnTo>
                    <a:pt x="43" y="0"/>
                  </a:lnTo>
                  <a:lnTo>
                    <a:pt x="42" y="0"/>
                  </a:lnTo>
                  <a:lnTo>
                    <a:pt x="40" y="2"/>
                  </a:lnTo>
                  <a:lnTo>
                    <a:pt x="4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81" name="Freeform 539"/>
            <p:cNvSpPr/>
            <p:nvPr/>
          </p:nvSpPr>
          <p:spPr bwMode="auto">
            <a:xfrm>
              <a:off x="2257426" y="2651125"/>
              <a:ext cx="20638" cy="42863"/>
            </a:xfrm>
            <a:custGeom>
              <a:avLst/>
              <a:gdLst/>
              <a:ahLst/>
              <a:cxnLst>
                <a:cxn ang="0">
                  <a:pos x="42" y="5"/>
                </a:cxn>
                <a:cxn ang="0">
                  <a:pos x="42" y="5"/>
                </a:cxn>
                <a:cxn ang="0">
                  <a:pos x="41" y="12"/>
                </a:cxn>
                <a:cxn ang="0">
                  <a:pos x="39" y="17"/>
                </a:cxn>
                <a:cxn ang="0">
                  <a:pos x="34" y="29"/>
                </a:cxn>
                <a:cxn ang="0">
                  <a:pos x="28" y="40"/>
                </a:cxn>
                <a:cxn ang="0">
                  <a:pos x="20" y="51"/>
                </a:cxn>
                <a:cxn ang="0">
                  <a:pos x="20" y="51"/>
                </a:cxn>
                <a:cxn ang="0">
                  <a:pos x="13" y="63"/>
                </a:cxn>
                <a:cxn ang="0">
                  <a:pos x="8" y="76"/>
                </a:cxn>
                <a:cxn ang="0">
                  <a:pos x="0" y="102"/>
                </a:cxn>
                <a:cxn ang="0">
                  <a:pos x="0" y="102"/>
                </a:cxn>
                <a:cxn ang="0">
                  <a:pos x="0" y="104"/>
                </a:cxn>
                <a:cxn ang="0">
                  <a:pos x="2" y="107"/>
                </a:cxn>
                <a:cxn ang="0">
                  <a:pos x="4" y="108"/>
                </a:cxn>
                <a:cxn ang="0">
                  <a:pos x="9" y="108"/>
                </a:cxn>
                <a:cxn ang="0">
                  <a:pos x="11" y="107"/>
                </a:cxn>
                <a:cxn ang="0">
                  <a:pos x="12" y="106"/>
                </a:cxn>
                <a:cxn ang="0">
                  <a:pos x="12" y="106"/>
                </a:cxn>
                <a:cxn ang="0">
                  <a:pos x="16" y="90"/>
                </a:cxn>
                <a:cxn ang="0">
                  <a:pos x="22" y="74"/>
                </a:cxn>
                <a:cxn ang="0">
                  <a:pos x="29" y="60"/>
                </a:cxn>
                <a:cxn ang="0">
                  <a:pos x="37" y="46"/>
                </a:cxn>
                <a:cxn ang="0">
                  <a:pos x="37" y="46"/>
                </a:cxn>
                <a:cxn ang="0">
                  <a:pos x="43" y="36"/>
                </a:cxn>
                <a:cxn ang="0">
                  <a:pos x="49" y="26"/>
                </a:cxn>
                <a:cxn ang="0">
                  <a:pos x="51" y="15"/>
                </a:cxn>
                <a:cxn ang="0">
                  <a:pos x="54" y="5"/>
                </a:cxn>
                <a:cxn ang="0">
                  <a:pos x="54" y="5"/>
                </a:cxn>
                <a:cxn ang="0">
                  <a:pos x="54" y="2"/>
                </a:cxn>
                <a:cxn ang="0">
                  <a:pos x="53" y="1"/>
                </a:cxn>
                <a:cxn ang="0">
                  <a:pos x="50" y="0"/>
                </a:cxn>
                <a:cxn ang="0">
                  <a:pos x="49" y="0"/>
                </a:cxn>
                <a:cxn ang="0">
                  <a:pos x="45" y="1"/>
                </a:cxn>
                <a:cxn ang="0">
                  <a:pos x="43" y="2"/>
                </a:cxn>
                <a:cxn ang="0">
                  <a:pos x="42" y="5"/>
                </a:cxn>
                <a:cxn ang="0">
                  <a:pos x="42" y="5"/>
                </a:cxn>
              </a:cxnLst>
              <a:rect l="0" t="0" r="r" b="b"/>
              <a:pathLst>
                <a:path w="54" h="108">
                  <a:moveTo>
                    <a:pt x="42" y="5"/>
                  </a:moveTo>
                  <a:lnTo>
                    <a:pt x="42" y="5"/>
                  </a:lnTo>
                  <a:lnTo>
                    <a:pt x="41" y="12"/>
                  </a:lnTo>
                  <a:lnTo>
                    <a:pt x="39" y="17"/>
                  </a:lnTo>
                  <a:lnTo>
                    <a:pt x="34" y="29"/>
                  </a:lnTo>
                  <a:lnTo>
                    <a:pt x="28" y="40"/>
                  </a:lnTo>
                  <a:lnTo>
                    <a:pt x="20" y="51"/>
                  </a:lnTo>
                  <a:lnTo>
                    <a:pt x="20" y="51"/>
                  </a:lnTo>
                  <a:lnTo>
                    <a:pt x="13" y="63"/>
                  </a:lnTo>
                  <a:lnTo>
                    <a:pt x="8" y="76"/>
                  </a:lnTo>
                  <a:lnTo>
                    <a:pt x="0" y="102"/>
                  </a:lnTo>
                  <a:lnTo>
                    <a:pt x="0" y="102"/>
                  </a:lnTo>
                  <a:lnTo>
                    <a:pt x="0" y="104"/>
                  </a:lnTo>
                  <a:lnTo>
                    <a:pt x="2" y="107"/>
                  </a:lnTo>
                  <a:lnTo>
                    <a:pt x="4" y="108"/>
                  </a:lnTo>
                  <a:lnTo>
                    <a:pt x="9" y="108"/>
                  </a:lnTo>
                  <a:lnTo>
                    <a:pt x="11" y="107"/>
                  </a:lnTo>
                  <a:lnTo>
                    <a:pt x="12" y="106"/>
                  </a:lnTo>
                  <a:lnTo>
                    <a:pt x="12" y="106"/>
                  </a:lnTo>
                  <a:lnTo>
                    <a:pt x="16" y="90"/>
                  </a:lnTo>
                  <a:lnTo>
                    <a:pt x="22" y="74"/>
                  </a:lnTo>
                  <a:lnTo>
                    <a:pt x="29" y="60"/>
                  </a:lnTo>
                  <a:lnTo>
                    <a:pt x="37" y="46"/>
                  </a:lnTo>
                  <a:lnTo>
                    <a:pt x="37" y="46"/>
                  </a:lnTo>
                  <a:lnTo>
                    <a:pt x="43" y="36"/>
                  </a:lnTo>
                  <a:lnTo>
                    <a:pt x="49" y="26"/>
                  </a:lnTo>
                  <a:lnTo>
                    <a:pt x="51" y="15"/>
                  </a:lnTo>
                  <a:lnTo>
                    <a:pt x="54" y="5"/>
                  </a:lnTo>
                  <a:lnTo>
                    <a:pt x="54" y="5"/>
                  </a:lnTo>
                  <a:lnTo>
                    <a:pt x="54" y="2"/>
                  </a:lnTo>
                  <a:lnTo>
                    <a:pt x="53" y="1"/>
                  </a:lnTo>
                  <a:lnTo>
                    <a:pt x="50" y="0"/>
                  </a:lnTo>
                  <a:lnTo>
                    <a:pt x="49" y="0"/>
                  </a:lnTo>
                  <a:lnTo>
                    <a:pt x="45" y="1"/>
                  </a:lnTo>
                  <a:lnTo>
                    <a:pt x="43" y="2"/>
                  </a:lnTo>
                  <a:lnTo>
                    <a:pt x="42" y="5"/>
                  </a:lnTo>
                  <a:lnTo>
                    <a:pt x="42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82" name="Freeform 540"/>
            <p:cNvSpPr/>
            <p:nvPr/>
          </p:nvSpPr>
          <p:spPr bwMode="auto">
            <a:xfrm>
              <a:off x="2287588" y="2657475"/>
              <a:ext cx="12700" cy="28575"/>
            </a:xfrm>
            <a:custGeom>
              <a:avLst/>
              <a:gdLst/>
              <a:ahLst/>
              <a:cxnLst>
                <a:cxn ang="0">
                  <a:pos x="24" y="5"/>
                </a:cxn>
                <a:cxn ang="0">
                  <a:pos x="24" y="5"/>
                </a:cxn>
                <a:cxn ang="0">
                  <a:pos x="22" y="13"/>
                </a:cxn>
                <a:cxn ang="0">
                  <a:pos x="21" y="21"/>
                </a:cxn>
                <a:cxn ang="0">
                  <a:pos x="16" y="35"/>
                </a:cxn>
                <a:cxn ang="0">
                  <a:pos x="9" y="50"/>
                </a:cxn>
                <a:cxn ang="0">
                  <a:pos x="1" y="64"/>
                </a:cxn>
                <a:cxn ang="0">
                  <a:pos x="1" y="64"/>
                </a:cxn>
                <a:cxn ang="0">
                  <a:pos x="0" y="65"/>
                </a:cxn>
                <a:cxn ang="0">
                  <a:pos x="0" y="68"/>
                </a:cxn>
                <a:cxn ang="0">
                  <a:pos x="3" y="71"/>
                </a:cxn>
                <a:cxn ang="0">
                  <a:pos x="8" y="72"/>
                </a:cxn>
                <a:cxn ang="0">
                  <a:pos x="9" y="71"/>
                </a:cxn>
                <a:cxn ang="0">
                  <a:pos x="11" y="69"/>
                </a:cxn>
                <a:cxn ang="0">
                  <a:pos x="11" y="69"/>
                </a:cxn>
                <a:cxn ang="0">
                  <a:pos x="20" y="55"/>
                </a:cxn>
                <a:cxn ang="0">
                  <a:pos x="28" y="39"/>
                </a:cxn>
                <a:cxn ang="0">
                  <a:pos x="33" y="22"/>
                </a:cxn>
                <a:cxn ang="0">
                  <a:pos x="34" y="14"/>
                </a:cxn>
                <a:cxn ang="0">
                  <a:pos x="34" y="5"/>
                </a:cxn>
                <a:cxn ang="0">
                  <a:pos x="34" y="5"/>
                </a:cxn>
                <a:cxn ang="0">
                  <a:pos x="34" y="3"/>
                </a:cxn>
                <a:cxn ang="0">
                  <a:pos x="33" y="1"/>
                </a:cxn>
                <a:cxn ang="0">
                  <a:pos x="29" y="0"/>
                </a:cxn>
                <a:cxn ang="0">
                  <a:pos x="25" y="1"/>
                </a:cxn>
                <a:cxn ang="0">
                  <a:pos x="24" y="3"/>
                </a:cxn>
                <a:cxn ang="0">
                  <a:pos x="24" y="5"/>
                </a:cxn>
                <a:cxn ang="0">
                  <a:pos x="24" y="5"/>
                </a:cxn>
              </a:cxnLst>
              <a:rect l="0" t="0" r="r" b="b"/>
              <a:pathLst>
                <a:path w="34" h="72">
                  <a:moveTo>
                    <a:pt x="24" y="5"/>
                  </a:moveTo>
                  <a:lnTo>
                    <a:pt x="24" y="5"/>
                  </a:lnTo>
                  <a:lnTo>
                    <a:pt x="22" y="13"/>
                  </a:lnTo>
                  <a:lnTo>
                    <a:pt x="21" y="21"/>
                  </a:lnTo>
                  <a:lnTo>
                    <a:pt x="16" y="35"/>
                  </a:lnTo>
                  <a:lnTo>
                    <a:pt x="9" y="50"/>
                  </a:lnTo>
                  <a:lnTo>
                    <a:pt x="1" y="64"/>
                  </a:lnTo>
                  <a:lnTo>
                    <a:pt x="1" y="64"/>
                  </a:lnTo>
                  <a:lnTo>
                    <a:pt x="0" y="65"/>
                  </a:lnTo>
                  <a:lnTo>
                    <a:pt x="0" y="68"/>
                  </a:lnTo>
                  <a:lnTo>
                    <a:pt x="3" y="71"/>
                  </a:lnTo>
                  <a:lnTo>
                    <a:pt x="8" y="72"/>
                  </a:lnTo>
                  <a:lnTo>
                    <a:pt x="9" y="71"/>
                  </a:lnTo>
                  <a:lnTo>
                    <a:pt x="11" y="69"/>
                  </a:lnTo>
                  <a:lnTo>
                    <a:pt x="11" y="69"/>
                  </a:lnTo>
                  <a:lnTo>
                    <a:pt x="20" y="55"/>
                  </a:lnTo>
                  <a:lnTo>
                    <a:pt x="28" y="39"/>
                  </a:lnTo>
                  <a:lnTo>
                    <a:pt x="33" y="22"/>
                  </a:lnTo>
                  <a:lnTo>
                    <a:pt x="34" y="14"/>
                  </a:lnTo>
                  <a:lnTo>
                    <a:pt x="34" y="5"/>
                  </a:lnTo>
                  <a:lnTo>
                    <a:pt x="34" y="5"/>
                  </a:lnTo>
                  <a:lnTo>
                    <a:pt x="34" y="3"/>
                  </a:lnTo>
                  <a:lnTo>
                    <a:pt x="33" y="1"/>
                  </a:lnTo>
                  <a:lnTo>
                    <a:pt x="29" y="0"/>
                  </a:lnTo>
                  <a:lnTo>
                    <a:pt x="25" y="1"/>
                  </a:lnTo>
                  <a:lnTo>
                    <a:pt x="24" y="3"/>
                  </a:lnTo>
                  <a:lnTo>
                    <a:pt x="24" y="5"/>
                  </a:lnTo>
                  <a:lnTo>
                    <a:pt x="24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83" name="Freeform 541"/>
            <p:cNvSpPr/>
            <p:nvPr/>
          </p:nvSpPr>
          <p:spPr bwMode="auto">
            <a:xfrm>
              <a:off x="2328863" y="2549525"/>
              <a:ext cx="19050" cy="38100"/>
            </a:xfrm>
            <a:custGeom>
              <a:avLst/>
              <a:gdLst/>
              <a:ahLst/>
              <a:cxnLst>
                <a:cxn ang="0">
                  <a:pos x="38" y="6"/>
                </a:cxn>
                <a:cxn ang="0">
                  <a:pos x="38" y="6"/>
                </a:cxn>
                <a:cxn ang="0">
                  <a:pos x="37" y="11"/>
                </a:cxn>
                <a:cxn ang="0">
                  <a:pos x="34" y="15"/>
                </a:cxn>
                <a:cxn ang="0">
                  <a:pos x="31" y="19"/>
                </a:cxn>
                <a:cxn ang="0">
                  <a:pos x="28" y="23"/>
                </a:cxn>
                <a:cxn ang="0">
                  <a:pos x="28" y="23"/>
                </a:cxn>
                <a:cxn ang="0">
                  <a:pos x="20" y="34"/>
                </a:cxn>
                <a:cxn ang="0">
                  <a:pos x="14" y="48"/>
                </a:cxn>
                <a:cxn ang="0">
                  <a:pos x="14" y="48"/>
                </a:cxn>
                <a:cxn ang="0">
                  <a:pos x="8" y="58"/>
                </a:cxn>
                <a:cxn ang="0">
                  <a:pos x="4" y="70"/>
                </a:cxn>
                <a:cxn ang="0">
                  <a:pos x="2" y="82"/>
                </a:cxn>
                <a:cxn ang="0">
                  <a:pos x="0" y="95"/>
                </a:cxn>
                <a:cxn ang="0">
                  <a:pos x="0" y="95"/>
                </a:cxn>
                <a:cxn ang="0">
                  <a:pos x="0" y="97"/>
                </a:cxn>
                <a:cxn ang="0">
                  <a:pos x="2" y="99"/>
                </a:cxn>
                <a:cxn ang="0">
                  <a:pos x="6" y="100"/>
                </a:cxn>
                <a:cxn ang="0">
                  <a:pos x="10" y="99"/>
                </a:cxn>
                <a:cxn ang="0">
                  <a:pos x="11" y="97"/>
                </a:cxn>
                <a:cxn ang="0">
                  <a:pos x="12" y="95"/>
                </a:cxn>
                <a:cxn ang="0">
                  <a:pos x="12" y="95"/>
                </a:cxn>
                <a:cxn ang="0">
                  <a:pos x="14" y="80"/>
                </a:cxn>
                <a:cxn ang="0">
                  <a:pos x="17" y="67"/>
                </a:cxn>
                <a:cxn ang="0">
                  <a:pos x="23" y="55"/>
                </a:cxn>
                <a:cxn ang="0">
                  <a:pos x="29" y="42"/>
                </a:cxn>
                <a:cxn ang="0">
                  <a:pos x="29" y="42"/>
                </a:cxn>
                <a:cxn ang="0">
                  <a:pos x="34" y="34"/>
                </a:cxn>
                <a:cxn ang="0">
                  <a:pos x="41" y="27"/>
                </a:cxn>
                <a:cxn ang="0">
                  <a:pos x="46" y="17"/>
                </a:cxn>
                <a:cxn ang="0">
                  <a:pos x="49" y="14"/>
                </a:cxn>
                <a:cxn ang="0">
                  <a:pos x="50" y="8"/>
                </a:cxn>
                <a:cxn ang="0">
                  <a:pos x="50" y="8"/>
                </a:cxn>
                <a:cxn ang="0">
                  <a:pos x="49" y="6"/>
                </a:cxn>
                <a:cxn ang="0">
                  <a:pos x="49" y="3"/>
                </a:cxn>
                <a:cxn ang="0">
                  <a:pos x="45" y="2"/>
                </a:cxn>
                <a:cxn ang="0">
                  <a:pos x="42" y="0"/>
                </a:cxn>
                <a:cxn ang="0">
                  <a:pos x="41" y="2"/>
                </a:cxn>
                <a:cxn ang="0">
                  <a:pos x="40" y="3"/>
                </a:cxn>
                <a:cxn ang="0">
                  <a:pos x="38" y="6"/>
                </a:cxn>
                <a:cxn ang="0">
                  <a:pos x="38" y="6"/>
                </a:cxn>
              </a:cxnLst>
              <a:rect l="0" t="0" r="r" b="b"/>
              <a:pathLst>
                <a:path w="50" h="100">
                  <a:moveTo>
                    <a:pt x="38" y="6"/>
                  </a:moveTo>
                  <a:lnTo>
                    <a:pt x="38" y="6"/>
                  </a:lnTo>
                  <a:lnTo>
                    <a:pt x="37" y="11"/>
                  </a:lnTo>
                  <a:lnTo>
                    <a:pt x="34" y="15"/>
                  </a:lnTo>
                  <a:lnTo>
                    <a:pt x="31" y="19"/>
                  </a:lnTo>
                  <a:lnTo>
                    <a:pt x="28" y="23"/>
                  </a:lnTo>
                  <a:lnTo>
                    <a:pt x="28" y="23"/>
                  </a:lnTo>
                  <a:lnTo>
                    <a:pt x="20" y="34"/>
                  </a:lnTo>
                  <a:lnTo>
                    <a:pt x="14" y="48"/>
                  </a:lnTo>
                  <a:lnTo>
                    <a:pt x="14" y="48"/>
                  </a:lnTo>
                  <a:lnTo>
                    <a:pt x="8" y="58"/>
                  </a:lnTo>
                  <a:lnTo>
                    <a:pt x="4" y="70"/>
                  </a:lnTo>
                  <a:lnTo>
                    <a:pt x="2" y="82"/>
                  </a:lnTo>
                  <a:lnTo>
                    <a:pt x="0" y="95"/>
                  </a:lnTo>
                  <a:lnTo>
                    <a:pt x="0" y="95"/>
                  </a:lnTo>
                  <a:lnTo>
                    <a:pt x="0" y="97"/>
                  </a:lnTo>
                  <a:lnTo>
                    <a:pt x="2" y="99"/>
                  </a:lnTo>
                  <a:lnTo>
                    <a:pt x="6" y="100"/>
                  </a:lnTo>
                  <a:lnTo>
                    <a:pt x="10" y="99"/>
                  </a:lnTo>
                  <a:lnTo>
                    <a:pt x="11" y="97"/>
                  </a:lnTo>
                  <a:lnTo>
                    <a:pt x="12" y="95"/>
                  </a:lnTo>
                  <a:lnTo>
                    <a:pt x="12" y="95"/>
                  </a:lnTo>
                  <a:lnTo>
                    <a:pt x="14" y="80"/>
                  </a:lnTo>
                  <a:lnTo>
                    <a:pt x="17" y="67"/>
                  </a:lnTo>
                  <a:lnTo>
                    <a:pt x="23" y="55"/>
                  </a:lnTo>
                  <a:lnTo>
                    <a:pt x="29" y="42"/>
                  </a:lnTo>
                  <a:lnTo>
                    <a:pt x="29" y="42"/>
                  </a:lnTo>
                  <a:lnTo>
                    <a:pt x="34" y="34"/>
                  </a:lnTo>
                  <a:lnTo>
                    <a:pt x="41" y="27"/>
                  </a:lnTo>
                  <a:lnTo>
                    <a:pt x="46" y="17"/>
                  </a:lnTo>
                  <a:lnTo>
                    <a:pt x="49" y="14"/>
                  </a:lnTo>
                  <a:lnTo>
                    <a:pt x="50" y="8"/>
                  </a:lnTo>
                  <a:lnTo>
                    <a:pt x="50" y="8"/>
                  </a:lnTo>
                  <a:lnTo>
                    <a:pt x="49" y="6"/>
                  </a:lnTo>
                  <a:lnTo>
                    <a:pt x="49" y="3"/>
                  </a:lnTo>
                  <a:lnTo>
                    <a:pt x="45" y="2"/>
                  </a:lnTo>
                  <a:lnTo>
                    <a:pt x="42" y="0"/>
                  </a:lnTo>
                  <a:lnTo>
                    <a:pt x="41" y="2"/>
                  </a:lnTo>
                  <a:lnTo>
                    <a:pt x="40" y="3"/>
                  </a:lnTo>
                  <a:lnTo>
                    <a:pt x="38" y="6"/>
                  </a:lnTo>
                  <a:lnTo>
                    <a:pt x="38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84" name="Freeform 542"/>
            <p:cNvSpPr/>
            <p:nvPr/>
          </p:nvSpPr>
          <p:spPr bwMode="auto">
            <a:xfrm>
              <a:off x="2368551" y="2554288"/>
              <a:ext cx="26988" cy="34925"/>
            </a:xfrm>
            <a:custGeom>
              <a:avLst/>
              <a:gdLst/>
              <a:ahLst/>
              <a:cxnLst>
                <a:cxn ang="0">
                  <a:pos x="59" y="3"/>
                </a:cxn>
                <a:cxn ang="0">
                  <a:pos x="59" y="3"/>
                </a:cxn>
                <a:cxn ang="0">
                  <a:pos x="53" y="13"/>
                </a:cxn>
                <a:cxn ang="0">
                  <a:pos x="45" y="22"/>
                </a:cxn>
                <a:cxn ang="0">
                  <a:pos x="29" y="39"/>
                </a:cxn>
                <a:cxn ang="0">
                  <a:pos x="29" y="39"/>
                </a:cxn>
                <a:cxn ang="0">
                  <a:pos x="21" y="50"/>
                </a:cxn>
                <a:cxn ang="0">
                  <a:pos x="15" y="62"/>
                </a:cxn>
                <a:cxn ang="0">
                  <a:pos x="2" y="83"/>
                </a:cxn>
                <a:cxn ang="0">
                  <a:pos x="2" y="83"/>
                </a:cxn>
                <a:cxn ang="0">
                  <a:pos x="0" y="85"/>
                </a:cxn>
                <a:cxn ang="0">
                  <a:pos x="0" y="88"/>
                </a:cxn>
                <a:cxn ang="0">
                  <a:pos x="3" y="90"/>
                </a:cxn>
                <a:cxn ang="0">
                  <a:pos x="8" y="92"/>
                </a:cxn>
                <a:cxn ang="0">
                  <a:pos x="10" y="90"/>
                </a:cxn>
                <a:cxn ang="0">
                  <a:pos x="12" y="89"/>
                </a:cxn>
                <a:cxn ang="0">
                  <a:pos x="12" y="89"/>
                </a:cxn>
                <a:cxn ang="0">
                  <a:pos x="25" y="66"/>
                </a:cxn>
                <a:cxn ang="0">
                  <a:pos x="32" y="55"/>
                </a:cxn>
                <a:cxn ang="0">
                  <a:pos x="40" y="45"/>
                </a:cxn>
                <a:cxn ang="0">
                  <a:pos x="40" y="45"/>
                </a:cxn>
                <a:cxn ang="0">
                  <a:pos x="55" y="28"/>
                </a:cxn>
                <a:cxn ang="0">
                  <a:pos x="62" y="19"/>
                </a:cxn>
                <a:cxn ang="0">
                  <a:pos x="68" y="9"/>
                </a:cxn>
                <a:cxn ang="0">
                  <a:pos x="68" y="9"/>
                </a:cxn>
                <a:cxn ang="0">
                  <a:pos x="70" y="7"/>
                </a:cxn>
                <a:cxn ang="0">
                  <a:pos x="70" y="4"/>
                </a:cxn>
                <a:cxn ang="0">
                  <a:pos x="66" y="2"/>
                </a:cxn>
                <a:cxn ang="0">
                  <a:pos x="62" y="0"/>
                </a:cxn>
                <a:cxn ang="0">
                  <a:pos x="61" y="2"/>
                </a:cxn>
                <a:cxn ang="0">
                  <a:pos x="59" y="3"/>
                </a:cxn>
                <a:cxn ang="0">
                  <a:pos x="59" y="3"/>
                </a:cxn>
              </a:cxnLst>
              <a:rect l="0" t="0" r="r" b="b"/>
              <a:pathLst>
                <a:path w="70" h="92">
                  <a:moveTo>
                    <a:pt x="59" y="3"/>
                  </a:moveTo>
                  <a:lnTo>
                    <a:pt x="59" y="3"/>
                  </a:lnTo>
                  <a:lnTo>
                    <a:pt x="53" y="13"/>
                  </a:lnTo>
                  <a:lnTo>
                    <a:pt x="45" y="22"/>
                  </a:lnTo>
                  <a:lnTo>
                    <a:pt x="29" y="39"/>
                  </a:lnTo>
                  <a:lnTo>
                    <a:pt x="29" y="39"/>
                  </a:lnTo>
                  <a:lnTo>
                    <a:pt x="21" y="50"/>
                  </a:lnTo>
                  <a:lnTo>
                    <a:pt x="15" y="62"/>
                  </a:lnTo>
                  <a:lnTo>
                    <a:pt x="2" y="83"/>
                  </a:lnTo>
                  <a:lnTo>
                    <a:pt x="2" y="83"/>
                  </a:lnTo>
                  <a:lnTo>
                    <a:pt x="0" y="85"/>
                  </a:lnTo>
                  <a:lnTo>
                    <a:pt x="0" y="88"/>
                  </a:lnTo>
                  <a:lnTo>
                    <a:pt x="3" y="90"/>
                  </a:lnTo>
                  <a:lnTo>
                    <a:pt x="8" y="92"/>
                  </a:lnTo>
                  <a:lnTo>
                    <a:pt x="10" y="90"/>
                  </a:lnTo>
                  <a:lnTo>
                    <a:pt x="12" y="89"/>
                  </a:lnTo>
                  <a:lnTo>
                    <a:pt x="12" y="89"/>
                  </a:lnTo>
                  <a:lnTo>
                    <a:pt x="25" y="66"/>
                  </a:lnTo>
                  <a:lnTo>
                    <a:pt x="32" y="55"/>
                  </a:lnTo>
                  <a:lnTo>
                    <a:pt x="40" y="45"/>
                  </a:lnTo>
                  <a:lnTo>
                    <a:pt x="40" y="45"/>
                  </a:lnTo>
                  <a:lnTo>
                    <a:pt x="55" y="28"/>
                  </a:lnTo>
                  <a:lnTo>
                    <a:pt x="62" y="19"/>
                  </a:lnTo>
                  <a:lnTo>
                    <a:pt x="68" y="9"/>
                  </a:lnTo>
                  <a:lnTo>
                    <a:pt x="68" y="9"/>
                  </a:lnTo>
                  <a:lnTo>
                    <a:pt x="70" y="7"/>
                  </a:lnTo>
                  <a:lnTo>
                    <a:pt x="70" y="4"/>
                  </a:lnTo>
                  <a:lnTo>
                    <a:pt x="66" y="2"/>
                  </a:lnTo>
                  <a:lnTo>
                    <a:pt x="62" y="0"/>
                  </a:lnTo>
                  <a:lnTo>
                    <a:pt x="61" y="2"/>
                  </a:lnTo>
                  <a:lnTo>
                    <a:pt x="59" y="3"/>
                  </a:lnTo>
                  <a:lnTo>
                    <a:pt x="59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85" name="Freeform 543"/>
            <p:cNvSpPr/>
            <p:nvPr/>
          </p:nvSpPr>
          <p:spPr bwMode="auto">
            <a:xfrm>
              <a:off x="2411413" y="2559050"/>
              <a:ext cx="19050" cy="34925"/>
            </a:xfrm>
            <a:custGeom>
              <a:avLst/>
              <a:gdLst/>
              <a:ahLst/>
              <a:cxnLst>
                <a:cxn ang="0">
                  <a:pos x="39" y="1"/>
                </a:cxn>
                <a:cxn ang="0">
                  <a:pos x="39" y="1"/>
                </a:cxn>
                <a:cxn ang="0">
                  <a:pos x="32" y="9"/>
                </a:cxn>
                <a:cxn ang="0">
                  <a:pos x="27" y="18"/>
                </a:cxn>
                <a:cxn ang="0">
                  <a:pos x="19" y="37"/>
                </a:cxn>
                <a:cxn ang="0">
                  <a:pos x="19" y="37"/>
                </a:cxn>
                <a:cxn ang="0">
                  <a:pos x="10" y="59"/>
                </a:cxn>
                <a:cxn ang="0">
                  <a:pos x="0" y="80"/>
                </a:cxn>
                <a:cxn ang="0">
                  <a:pos x="0" y="80"/>
                </a:cxn>
                <a:cxn ang="0">
                  <a:pos x="0" y="82"/>
                </a:cxn>
                <a:cxn ang="0">
                  <a:pos x="0" y="85"/>
                </a:cxn>
                <a:cxn ang="0">
                  <a:pos x="1" y="86"/>
                </a:cxn>
                <a:cxn ang="0">
                  <a:pos x="4" y="86"/>
                </a:cxn>
                <a:cxn ang="0">
                  <a:pos x="8" y="86"/>
                </a:cxn>
                <a:cxn ang="0">
                  <a:pos x="9" y="85"/>
                </a:cxn>
                <a:cxn ang="0">
                  <a:pos x="10" y="84"/>
                </a:cxn>
                <a:cxn ang="0">
                  <a:pos x="10" y="84"/>
                </a:cxn>
                <a:cxn ang="0">
                  <a:pos x="15" y="73"/>
                </a:cxn>
                <a:cxn ang="0">
                  <a:pos x="19" y="65"/>
                </a:cxn>
                <a:cxn ang="0">
                  <a:pos x="25" y="56"/>
                </a:cxn>
                <a:cxn ang="0">
                  <a:pos x="29" y="47"/>
                </a:cxn>
                <a:cxn ang="0">
                  <a:pos x="29" y="47"/>
                </a:cxn>
                <a:cxn ang="0">
                  <a:pos x="31" y="37"/>
                </a:cxn>
                <a:cxn ang="0">
                  <a:pos x="36" y="27"/>
                </a:cxn>
                <a:cxn ang="0">
                  <a:pos x="42" y="18"/>
                </a:cxn>
                <a:cxn ang="0">
                  <a:pos x="47" y="9"/>
                </a:cxn>
                <a:cxn ang="0">
                  <a:pos x="47" y="9"/>
                </a:cxn>
                <a:cxn ang="0">
                  <a:pos x="48" y="8"/>
                </a:cxn>
                <a:cxn ang="0">
                  <a:pos x="49" y="5"/>
                </a:cxn>
                <a:cxn ang="0">
                  <a:pos x="47" y="1"/>
                </a:cxn>
                <a:cxn ang="0">
                  <a:pos x="43" y="0"/>
                </a:cxn>
                <a:cxn ang="0">
                  <a:pos x="42" y="0"/>
                </a:cxn>
                <a:cxn ang="0">
                  <a:pos x="39" y="1"/>
                </a:cxn>
                <a:cxn ang="0">
                  <a:pos x="39" y="1"/>
                </a:cxn>
              </a:cxnLst>
              <a:rect l="0" t="0" r="r" b="b"/>
              <a:pathLst>
                <a:path w="49" h="86">
                  <a:moveTo>
                    <a:pt x="39" y="1"/>
                  </a:moveTo>
                  <a:lnTo>
                    <a:pt x="39" y="1"/>
                  </a:lnTo>
                  <a:lnTo>
                    <a:pt x="32" y="9"/>
                  </a:lnTo>
                  <a:lnTo>
                    <a:pt x="27" y="18"/>
                  </a:lnTo>
                  <a:lnTo>
                    <a:pt x="19" y="37"/>
                  </a:lnTo>
                  <a:lnTo>
                    <a:pt x="19" y="37"/>
                  </a:lnTo>
                  <a:lnTo>
                    <a:pt x="10" y="59"/>
                  </a:lnTo>
                  <a:lnTo>
                    <a:pt x="0" y="80"/>
                  </a:lnTo>
                  <a:lnTo>
                    <a:pt x="0" y="80"/>
                  </a:lnTo>
                  <a:lnTo>
                    <a:pt x="0" y="82"/>
                  </a:lnTo>
                  <a:lnTo>
                    <a:pt x="0" y="85"/>
                  </a:lnTo>
                  <a:lnTo>
                    <a:pt x="1" y="86"/>
                  </a:lnTo>
                  <a:lnTo>
                    <a:pt x="4" y="86"/>
                  </a:lnTo>
                  <a:lnTo>
                    <a:pt x="8" y="86"/>
                  </a:lnTo>
                  <a:lnTo>
                    <a:pt x="9" y="85"/>
                  </a:lnTo>
                  <a:lnTo>
                    <a:pt x="10" y="84"/>
                  </a:lnTo>
                  <a:lnTo>
                    <a:pt x="10" y="84"/>
                  </a:lnTo>
                  <a:lnTo>
                    <a:pt x="15" y="73"/>
                  </a:lnTo>
                  <a:lnTo>
                    <a:pt x="19" y="65"/>
                  </a:lnTo>
                  <a:lnTo>
                    <a:pt x="25" y="56"/>
                  </a:lnTo>
                  <a:lnTo>
                    <a:pt x="29" y="47"/>
                  </a:lnTo>
                  <a:lnTo>
                    <a:pt x="29" y="47"/>
                  </a:lnTo>
                  <a:lnTo>
                    <a:pt x="31" y="37"/>
                  </a:lnTo>
                  <a:lnTo>
                    <a:pt x="36" y="27"/>
                  </a:lnTo>
                  <a:lnTo>
                    <a:pt x="42" y="18"/>
                  </a:lnTo>
                  <a:lnTo>
                    <a:pt x="47" y="9"/>
                  </a:lnTo>
                  <a:lnTo>
                    <a:pt x="47" y="9"/>
                  </a:lnTo>
                  <a:lnTo>
                    <a:pt x="48" y="8"/>
                  </a:lnTo>
                  <a:lnTo>
                    <a:pt x="49" y="5"/>
                  </a:lnTo>
                  <a:lnTo>
                    <a:pt x="47" y="1"/>
                  </a:lnTo>
                  <a:lnTo>
                    <a:pt x="43" y="0"/>
                  </a:lnTo>
                  <a:lnTo>
                    <a:pt x="42" y="0"/>
                  </a:lnTo>
                  <a:lnTo>
                    <a:pt x="39" y="1"/>
                  </a:lnTo>
                  <a:lnTo>
                    <a:pt x="39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86" name="Freeform 544"/>
            <p:cNvSpPr/>
            <p:nvPr/>
          </p:nvSpPr>
          <p:spPr bwMode="auto">
            <a:xfrm>
              <a:off x="2459038" y="2557463"/>
              <a:ext cx="20638" cy="31750"/>
            </a:xfrm>
            <a:custGeom>
              <a:avLst/>
              <a:gdLst/>
              <a:ahLst/>
              <a:cxnLst>
                <a:cxn ang="0">
                  <a:pos x="38" y="4"/>
                </a:cxn>
                <a:cxn ang="0">
                  <a:pos x="38" y="4"/>
                </a:cxn>
                <a:cxn ang="0">
                  <a:pos x="30" y="22"/>
                </a:cxn>
                <a:cxn ang="0">
                  <a:pos x="21" y="41"/>
                </a:cxn>
                <a:cxn ang="0">
                  <a:pos x="12" y="58"/>
                </a:cxn>
                <a:cxn ang="0">
                  <a:pos x="2" y="75"/>
                </a:cxn>
                <a:cxn ang="0">
                  <a:pos x="2" y="75"/>
                </a:cxn>
                <a:cxn ang="0">
                  <a:pos x="0" y="77"/>
                </a:cxn>
                <a:cxn ang="0">
                  <a:pos x="0" y="80"/>
                </a:cxn>
                <a:cxn ang="0">
                  <a:pos x="3" y="82"/>
                </a:cxn>
                <a:cxn ang="0">
                  <a:pos x="7" y="84"/>
                </a:cxn>
                <a:cxn ang="0">
                  <a:pos x="10" y="82"/>
                </a:cxn>
                <a:cxn ang="0">
                  <a:pos x="11" y="81"/>
                </a:cxn>
                <a:cxn ang="0">
                  <a:pos x="11" y="81"/>
                </a:cxn>
                <a:cxn ang="0">
                  <a:pos x="23" y="63"/>
                </a:cxn>
                <a:cxn ang="0">
                  <a:pos x="32" y="45"/>
                </a:cxn>
                <a:cxn ang="0">
                  <a:pos x="42" y="26"/>
                </a:cxn>
                <a:cxn ang="0">
                  <a:pos x="50" y="8"/>
                </a:cxn>
                <a:cxn ang="0">
                  <a:pos x="50" y="8"/>
                </a:cxn>
                <a:cxn ang="0">
                  <a:pos x="50" y="5"/>
                </a:cxn>
                <a:cxn ang="0">
                  <a:pos x="49" y="3"/>
                </a:cxn>
                <a:cxn ang="0">
                  <a:pos x="47" y="1"/>
                </a:cxn>
                <a:cxn ang="0">
                  <a:pos x="46" y="0"/>
                </a:cxn>
                <a:cxn ang="0">
                  <a:pos x="42" y="1"/>
                </a:cxn>
                <a:cxn ang="0">
                  <a:pos x="40" y="3"/>
                </a:cxn>
                <a:cxn ang="0">
                  <a:pos x="38" y="4"/>
                </a:cxn>
                <a:cxn ang="0">
                  <a:pos x="38" y="4"/>
                </a:cxn>
              </a:cxnLst>
              <a:rect l="0" t="0" r="r" b="b"/>
              <a:pathLst>
                <a:path w="50" h="84">
                  <a:moveTo>
                    <a:pt x="38" y="4"/>
                  </a:moveTo>
                  <a:lnTo>
                    <a:pt x="38" y="4"/>
                  </a:lnTo>
                  <a:lnTo>
                    <a:pt x="30" y="22"/>
                  </a:lnTo>
                  <a:lnTo>
                    <a:pt x="21" y="41"/>
                  </a:lnTo>
                  <a:lnTo>
                    <a:pt x="12" y="58"/>
                  </a:lnTo>
                  <a:lnTo>
                    <a:pt x="2" y="75"/>
                  </a:lnTo>
                  <a:lnTo>
                    <a:pt x="2" y="75"/>
                  </a:lnTo>
                  <a:lnTo>
                    <a:pt x="0" y="77"/>
                  </a:lnTo>
                  <a:lnTo>
                    <a:pt x="0" y="80"/>
                  </a:lnTo>
                  <a:lnTo>
                    <a:pt x="3" y="82"/>
                  </a:lnTo>
                  <a:lnTo>
                    <a:pt x="7" y="84"/>
                  </a:lnTo>
                  <a:lnTo>
                    <a:pt x="10" y="82"/>
                  </a:lnTo>
                  <a:lnTo>
                    <a:pt x="11" y="81"/>
                  </a:lnTo>
                  <a:lnTo>
                    <a:pt x="11" y="81"/>
                  </a:lnTo>
                  <a:lnTo>
                    <a:pt x="23" y="63"/>
                  </a:lnTo>
                  <a:lnTo>
                    <a:pt x="32" y="45"/>
                  </a:lnTo>
                  <a:lnTo>
                    <a:pt x="42" y="26"/>
                  </a:lnTo>
                  <a:lnTo>
                    <a:pt x="50" y="8"/>
                  </a:lnTo>
                  <a:lnTo>
                    <a:pt x="50" y="8"/>
                  </a:lnTo>
                  <a:lnTo>
                    <a:pt x="50" y="5"/>
                  </a:lnTo>
                  <a:lnTo>
                    <a:pt x="49" y="3"/>
                  </a:lnTo>
                  <a:lnTo>
                    <a:pt x="47" y="1"/>
                  </a:lnTo>
                  <a:lnTo>
                    <a:pt x="46" y="0"/>
                  </a:lnTo>
                  <a:lnTo>
                    <a:pt x="42" y="1"/>
                  </a:lnTo>
                  <a:lnTo>
                    <a:pt x="40" y="3"/>
                  </a:lnTo>
                  <a:lnTo>
                    <a:pt x="38" y="4"/>
                  </a:lnTo>
                  <a:lnTo>
                    <a:pt x="38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87" name="Freeform 545"/>
            <p:cNvSpPr/>
            <p:nvPr/>
          </p:nvSpPr>
          <p:spPr bwMode="auto">
            <a:xfrm>
              <a:off x="2495551" y="2557463"/>
              <a:ext cx="23813" cy="31750"/>
            </a:xfrm>
            <a:custGeom>
              <a:avLst/>
              <a:gdLst/>
              <a:ahLst/>
              <a:cxnLst>
                <a:cxn ang="0">
                  <a:pos x="50" y="5"/>
                </a:cxn>
                <a:cxn ang="0">
                  <a:pos x="50" y="5"/>
                </a:cxn>
                <a:cxn ang="0">
                  <a:pos x="48" y="10"/>
                </a:cxn>
                <a:cxn ang="0">
                  <a:pos x="47" y="16"/>
                </a:cxn>
                <a:cxn ang="0">
                  <a:pos x="42" y="26"/>
                </a:cxn>
                <a:cxn ang="0">
                  <a:pos x="35" y="35"/>
                </a:cxn>
                <a:cxn ang="0">
                  <a:pos x="29" y="43"/>
                </a:cxn>
                <a:cxn ang="0">
                  <a:pos x="29" y="43"/>
                </a:cxn>
                <a:cxn ang="0">
                  <a:pos x="17" y="58"/>
                </a:cxn>
                <a:cxn ang="0">
                  <a:pos x="10" y="64"/>
                </a:cxn>
                <a:cxn ang="0">
                  <a:pos x="3" y="69"/>
                </a:cxn>
                <a:cxn ang="0">
                  <a:pos x="3" y="69"/>
                </a:cxn>
                <a:cxn ang="0">
                  <a:pos x="1" y="71"/>
                </a:cxn>
                <a:cxn ang="0">
                  <a:pos x="0" y="73"/>
                </a:cxn>
                <a:cxn ang="0">
                  <a:pos x="1" y="77"/>
                </a:cxn>
                <a:cxn ang="0">
                  <a:pos x="4" y="80"/>
                </a:cxn>
                <a:cxn ang="0">
                  <a:pos x="6" y="80"/>
                </a:cxn>
                <a:cxn ang="0">
                  <a:pos x="8" y="78"/>
                </a:cxn>
                <a:cxn ang="0">
                  <a:pos x="8" y="78"/>
                </a:cxn>
                <a:cxn ang="0">
                  <a:pos x="18" y="72"/>
                </a:cxn>
                <a:cxn ang="0">
                  <a:pos x="27" y="63"/>
                </a:cxn>
                <a:cxn ang="0">
                  <a:pos x="43" y="44"/>
                </a:cxn>
                <a:cxn ang="0">
                  <a:pos x="43" y="44"/>
                </a:cxn>
                <a:cxn ang="0">
                  <a:pos x="50" y="35"/>
                </a:cxn>
                <a:cxn ang="0">
                  <a:pos x="55" y="26"/>
                </a:cxn>
                <a:cxn ang="0">
                  <a:pos x="59" y="17"/>
                </a:cxn>
                <a:cxn ang="0">
                  <a:pos x="60" y="5"/>
                </a:cxn>
                <a:cxn ang="0">
                  <a:pos x="60" y="5"/>
                </a:cxn>
                <a:cxn ang="0">
                  <a:pos x="60" y="3"/>
                </a:cxn>
                <a:cxn ang="0">
                  <a:pos x="59" y="1"/>
                </a:cxn>
                <a:cxn ang="0">
                  <a:pos x="55" y="0"/>
                </a:cxn>
                <a:cxn ang="0">
                  <a:pos x="51" y="1"/>
                </a:cxn>
                <a:cxn ang="0">
                  <a:pos x="50" y="3"/>
                </a:cxn>
                <a:cxn ang="0">
                  <a:pos x="50" y="5"/>
                </a:cxn>
                <a:cxn ang="0">
                  <a:pos x="50" y="5"/>
                </a:cxn>
              </a:cxnLst>
              <a:rect l="0" t="0" r="r" b="b"/>
              <a:pathLst>
                <a:path w="60" h="80">
                  <a:moveTo>
                    <a:pt x="50" y="5"/>
                  </a:moveTo>
                  <a:lnTo>
                    <a:pt x="50" y="5"/>
                  </a:lnTo>
                  <a:lnTo>
                    <a:pt x="48" y="10"/>
                  </a:lnTo>
                  <a:lnTo>
                    <a:pt x="47" y="16"/>
                  </a:lnTo>
                  <a:lnTo>
                    <a:pt x="42" y="26"/>
                  </a:lnTo>
                  <a:lnTo>
                    <a:pt x="35" y="35"/>
                  </a:lnTo>
                  <a:lnTo>
                    <a:pt x="29" y="43"/>
                  </a:lnTo>
                  <a:lnTo>
                    <a:pt x="29" y="43"/>
                  </a:lnTo>
                  <a:lnTo>
                    <a:pt x="17" y="58"/>
                  </a:lnTo>
                  <a:lnTo>
                    <a:pt x="10" y="64"/>
                  </a:lnTo>
                  <a:lnTo>
                    <a:pt x="3" y="69"/>
                  </a:lnTo>
                  <a:lnTo>
                    <a:pt x="3" y="69"/>
                  </a:lnTo>
                  <a:lnTo>
                    <a:pt x="1" y="71"/>
                  </a:lnTo>
                  <a:lnTo>
                    <a:pt x="0" y="73"/>
                  </a:lnTo>
                  <a:lnTo>
                    <a:pt x="1" y="77"/>
                  </a:lnTo>
                  <a:lnTo>
                    <a:pt x="4" y="80"/>
                  </a:lnTo>
                  <a:lnTo>
                    <a:pt x="6" y="80"/>
                  </a:lnTo>
                  <a:lnTo>
                    <a:pt x="8" y="78"/>
                  </a:lnTo>
                  <a:lnTo>
                    <a:pt x="8" y="78"/>
                  </a:lnTo>
                  <a:lnTo>
                    <a:pt x="18" y="72"/>
                  </a:lnTo>
                  <a:lnTo>
                    <a:pt x="27" y="63"/>
                  </a:lnTo>
                  <a:lnTo>
                    <a:pt x="43" y="44"/>
                  </a:lnTo>
                  <a:lnTo>
                    <a:pt x="43" y="44"/>
                  </a:lnTo>
                  <a:lnTo>
                    <a:pt x="50" y="35"/>
                  </a:lnTo>
                  <a:lnTo>
                    <a:pt x="55" y="26"/>
                  </a:lnTo>
                  <a:lnTo>
                    <a:pt x="59" y="17"/>
                  </a:lnTo>
                  <a:lnTo>
                    <a:pt x="60" y="5"/>
                  </a:lnTo>
                  <a:lnTo>
                    <a:pt x="60" y="5"/>
                  </a:lnTo>
                  <a:lnTo>
                    <a:pt x="60" y="3"/>
                  </a:lnTo>
                  <a:lnTo>
                    <a:pt x="59" y="1"/>
                  </a:lnTo>
                  <a:lnTo>
                    <a:pt x="55" y="0"/>
                  </a:lnTo>
                  <a:lnTo>
                    <a:pt x="51" y="1"/>
                  </a:lnTo>
                  <a:lnTo>
                    <a:pt x="50" y="3"/>
                  </a:lnTo>
                  <a:lnTo>
                    <a:pt x="50" y="5"/>
                  </a:lnTo>
                  <a:lnTo>
                    <a:pt x="5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88" name="Freeform 546"/>
            <p:cNvSpPr/>
            <p:nvPr/>
          </p:nvSpPr>
          <p:spPr bwMode="auto">
            <a:xfrm>
              <a:off x="2541588" y="2557463"/>
              <a:ext cx="17463" cy="28575"/>
            </a:xfrm>
            <a:custGeom>
              <a:avLst/>
              <a:gdLst/>
              <a:ahLst/>
              <a:cxnLst>
                <a:cxn ang="0">
                  <a:pos x="35" y="3"/>
                </a:cxn>
                <a:cxn ang="0">
                  <a:pos x="35" y="3"/>
                </a:cxn>
                <a:cxn ang="0">
                  <a:pos x="27" y="18"/>
                </a:cxn>
                <a:cxn ang="0">
                  <a:pos x="21" y="34"/>
                </a:cxn>
                <a:cxn ang="0">
                  <a:pos x="12" y="48"/>
                </a:cxn>
                <a:cxn ang="0">
                  <a:pos x="8" y="56"/>
                </a:cxn>
                <a:cxn ang="0">
                  <a:pos x="1" y="63"/>
                </a:cxn>
                <a:cxn ang="0">
                  <a:pos x="1" y="63"/>
                </a:cxn>
                <a:cxn ang="0">
                  <a:pos x="0" y="64"/>
                </a:cxn>
                <a:cxn ang="0">
                  <a:pos x="0" y="67"/>
                </a:cxn>
                <a:cxn ang="0">
                  <a:pos x="2" y="71"/>
                </a:cxn>
                <a:cxn ang="0">
                  <a:pos x="5" y="72"/>
                </a:cxn>
                <a:cxn ang="0">
                  <a:pos x="8" y="72"/>
                </a:cxn>
                <a:cxn ang="0">
                  <a:pos x="10" y="71"/>
                </a:cxn>
                <a:cxn ang="0">
                  <a:pos x="10" y="71"/>
                </a:cxn>
                <a:cxn ang="0">
                  <a:pos x="15" y="64"/>
                </a:cxn>
                <a:cxn ang="0">
                  <a:pos x="21" y="56"/>
                </a:cxn>
                <a:cxn ang="0">
                  <a:pos x="29" y="41"/>
                </a:cxn>
                <a:cxn ang="0">
                  <a:pos x="36" y="25"/>
                </a:cxn>
                <a:cxn ang="0">
                  <a:pos x="44" y="9"/>
                </a:cxn>
                <a:cxn ang="0">
                  <a:pos x="44" y="9"/>
                </a:cxn>
                <a:cxn ang="0">
                  <a:pos x="46" y="7"/>
                </a:cxn>
                <a:cxn ang="0">
                  <a:pos x="46" y="4"/>
                </a:cxn>
                <a:cxn ang="0">
                  <a:pos x="43" y="1"/>
                </a:cxn>
                <a:cxn ang="0">
                  <a:pos x="39" y="0"/>
                </a:cxn>
                <a:cxn ang="0">
                  <a:pos x="36" y="1"/>
                </a:cxn>
                <a:cxn ang="0">
                  <a:pos x="35" y="3"/>
                </a:cxn>
                <a:cxn ang="0">
                  <a:pos x="35" y="3"/>
                </a:cxn>
              </a:cxnLst>
              <a:rect l="0" t="0" r="r" b="b"/>
              <a:pathLst>
                <a:path w="46" h="72">
                  <a:moveTo>
                    <a:pt x="35" y="3"/>
                  </a:moveTo>
                  <a:lnTo>
                    <a:pt x="35" y="3"/>
                  </a:lnTo>
                  <a:lnTo>
                    <a:pt x="27" y="18"/>
                  </a:lnTo>
                  <a:lnTo>
                    <a:pt x="21" y="34"/>
                  </a:lnTo>
                  <a:lnTo>
                    <a:pt x="12" y="48"/>
                  </a:lnTo>
                  <a:lnTo>
                    <a:pt x="8" y="56"/>
                  </a:lnTo>
                  <a:lnTo>
                    <a:pt x="1" y="63"/>
                  </a:lnTo>
                  <a:lnTo>
                    <a:pt x="1" y="63"/>
                  </a:lnTo>
                  <a:lnTo>
                    <a:pt x="0" y="64"/>
                  </a:lnTo>
                  <a:lnTo>
                    <a:pt x="0" y="67"/>
                  </a:lnTo>
                  <a:lnTo>
                    <a:pt x="2" y="71"/>
                  </a:lnTo>
                  <a:lnTo>
                    <a:pt x="5" y="72"/>
                  </a:lnTo>
                  <a:lnTo>
                    <a:pt x="8" y="72"/>
                  </a:lnTo>
                  <a:lnTo>
                    <a:pt x="10" y="71"/>
                  </a:lnTo>
                  <a:lnTo>
                    <a:pt x="10" y="71"/>
                  </a:lnTo>
                  <a:lnTo>
                    <a:pt x="15" y="64"/>
                  </a:lnTo>
                  <a:lnTo>
                    <a:pt x="21" y="56"/>
                  </a:lnTo>
                  <a:lnTo>
                    <a:pt x="29" y="41"/>
                  </a:lnTo>
                  <a:lnTo>
                    <a:pt x="36" y="25"/>
                  </a:lnTo>
                  <a:lnTo>
                    <a:pt x="44" y="9"/>
                  </a:lnTo>
                  <a:lnTo>
                    <a:pt x="44" y="9"/>
                  </a:lnTo>
                  <a:lnTo>
                    <a:pt x="46" y="7"/>
                  </a:lnTo>
                  <a:lnTo>
                    <a:pt x="46" y="4"/>
                  </a:lnTo>
                  <a:lnTo>
                    <a:pt x="43" y="1"/>
                  </a:lnTo>
                  <a:lnTo>
                    <a:pt x="39" y="0"/>
                  </a:lnTo>
                  <a:lnTo>
                    <a:pt x="36" y="1"/>
                  </a:lnTo>
                  <a:lnTo>
                    <a:pt x="35" y="3"/>
                  </a:lnTo>
                  <a:lnTo>
                    <a:pt x="35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89" name="Freeform 547"/>
            <p:cNvSpPr/>
            <p:nvPr/>
          </p:nvSpPr>
          <p:spPr bwMode="auto">
            <a:xfrm>
              <a:off x="2581276" y="2555875"/>
              <a:ext cx="25400" cy="31750"/>
            </a:xfrm>
            <a:custGeom>
              <a:avLst/>
              <a:gdLst/>
              <a:ahLst/>
              <a:cxnLst>
                <a:cxn ang="0">
                  <a:pos x="54" y="3"/>
                </a:cxn>
                <a:cxn ang="0">
                  <a:pos x="54" y="3"/>
                </a:cxn>
                <a:cxn ang="0">
                  <a:pos x="47" y="12"/>
                </a:cxn>
                <a:cxn ang="0">
                  <a:pos x="39" y="20"/>
                </a:cxn>
                <a:cxn ang="0">
                  <a:pos x="33" y="29"/>
                </a:cxn>
                <a:cxn ang="0">
                  <a:pos x="26" y="38"/>
                </a:cxn>
                <a:cxn ang="0">
                  <a:pos x="26" y="38"/>
                </a:cxn>
                <a:cxn ang="0">
                  <a:pos x="15" y="56"/>
                </a:cxn>
                <a:cxn ang="0">
                  <a:pos x="8" y="66"/>
                </a:cxn>
                <a:cxn ang="0">
                  <a:pos x="1" y="75"/>
                </a:cxn>
                <a:cxn ang="0">
                  <a:pos x="1" y="75"/>
                </a:cxn>
                <a:cxn ang="0">
                  <a:pos x="0" y="76"/>
                </a:cxn>
                <a:cxn ang="0">
                  <a:pos x="0" y="79"/>
                </a:cxn>
                <a:cxn ang="0">
                  <a:pos x="1" y="83"/>
                </a:cxn>
                <a:cxn ang="0">
                  <a:pos x="4" y="84"/>
                </a:cxn>
                <a:cxn ang="0">
                  <a:pos x="5" y="84"/>
                </a:cxn>
                <a:cxn ang="0">
                  <a:pos x="8" y="84"/>
                </a:cxn>
                <a:cxn ang="0">
                  <a:pos x="9" y="83"/>
                </a:cxn>
                <a:cxn ang="0">
                  <a:pos x="9" y="83"/>
                </a:cxn>
                <a:cxn ang="0">
                  <a:pos x="22" y="66"/>
                </a:cxn>
                <a:cxn ang="0">
                  <a:pos x="34" y="47"/>
                </a:cxn>
                <a:cxn ang="0">
                  <a:pos x="34" y="47"/>
                </a:cxn>
                <a:cxn ang="0">
                  <a:pos x="41" y="37"/>
                </a:cxn>
                <a:cxn ang="0">
                  <a:pos x="49" y="28"/>
                </a:cxn>
                <a:cxn ang="0">
                  <a:pos x="56" y="18"/>
                </a:cxn>
                <a:cxn ang="0">
                  <a:pos x="64" y="9"/>
                </a:cxn>
                <a:cxn ang="0">
                  <a:pos x="64" y="9"/>
                </a:cxn>
                <a:cxn ang="0">
                  <a:pos x="64" y="7"/>
                </a:cxn>
                <a:cxn ang="0">
                  <a:pos x="64" y="4"/>
                </a:cxn>
                <a:cxn ang="0">
                  <a:pos x="64" y="3"/>
                </a:cxn>
                <a:cxn ang="0">
                  <a:pos x="62" y="1"/>
                </a:cxn>
                <a:cxn ang="0">
                  <a:pos x="58" y="0"/>
                </a:cxn>
                <a:cxn ang="0">
                  <a:pos x="55" y="1"/>
                </a:cxn>
                <a:cxn ang="0">
                  <a:pos x="54" y="3"/>
                </a:cxn>
                <a:cxn ang="0">
                  <a:pos x="54" y="3"/>
                </a:cxn>
              </a:cxnLst>
              <a:rect l="0" t="0" r="r" b="b"/>
              <a:pathLst>
                <a:path w="64" h="84">
                  <a:moveTo>
                    <a:pt x="54" y="3"/>
                  </a:moveTo>
                  <a:lnTo>
                    <a:pt x="54" y="3"/>
                  </a:lnTo>
                  <a:lnTo>
                    <a:pt x="47" y="12"/>
                  </a:lnTo>
                  <a:lnTo>
                    <a:pt x="39" y="20"/>
                  </a:lnTo>
                  <a:lnTo>
                    <a:pt x="33" y="29"/>
                  </a:lnTo>
                  <a:lnTo>
                    <a:pt x="26" y="38"/>
                  </a:lnTo>
                  <a:lnTo>
                    <a:pt x="26" y="38"/>
                  </a:lnTo>
                  <a:lnTo>
                    <a:pt x="15" y="56"/>
                  </a:lnTo>
                  <a:lnTo>
                    <a:pt x="8" y="66"/>
                  </a:lnTo>
                  <a:lnTo>
                    <a:pt x="1" y="75"/>
                  </a:lnTo>
                  <a:lnTo>
                    <a:pt x="1" y="75"/>
                  </a:lnTo>
                  <a:lnTo>
                    <a:pt x="0" y="76"/>
                  </a:lnTo>
                  <a:lnTo>
                    <a:pt x="0" y="79"/>
                  </a:lnTo>
                  <a:lnTo>
                    <a:pt x="1" y="83"/>
                  </a:lnTo>
                  <a:lnTo>
                    <a:pt x="4" y="84"/>
                  </a:lnTo>
                  <a:lnTo>
                    <a:pt x="5" y="84"/>
                  </a:lnTo>
                  <a:lnTo>
                    <a:pt x="8" y="84"/>
                  </a:lnTo>
                  <a:lnTo>
                    <a:pt x="9" y="83"/>
                  </a:lnTo>
                  <a:lnTo>
                    <a:pt x="9" y="83"/>
                  </a:lnTo>
                  <a:lnTo>
                    <a:pt x="22" y="66"/>
                  </a:lnTo>
                  <a:lnTo>
                    <a:pt x="34" y="47"/>
                  </a:lnTo>
                  <a:lnTo>
                    <a:pt x="34" y="47"/>
                  </a:lnTo>
                  <a:lnTo>
                    <a:pt x="41" y="37"/>
                  </a:lnTo>
                  <a:lnTo>
                    <a:pt x="49" y="28"/>
                  </a:lnTo>
                  <a:lnTo>
                    <a:pt x="56" y="18"/>
                  </a:lnTo>
                  <a:lnTo>
                    <a:pt x="64" y="9"/>
                  </a:lnTo>
                  <a:lnTo>
                    <a:pt x="64" y="9"/>
                  </a:lnTo>
                  <a:lnTo>
                    <a:pt x="64" y="7"/>
                  </a:lnTo>
                  <a:lnTo>
                    <a:pt x="64" y="4"/>
                  </a:lnTo>
                  <a:lnTo>
                    <a:pt x="64" y="3"/>
                  </a:lnTo>
                  <a:lnTo>
                    <a:pt x="62" y="1"/>
                  </a:lnTo>
                  <a:lnTo>
                    <a:pt x="58" y="0"/>
                  </a:lnTo>
                  <a:lnTo>
                    <a:pt x="55" y="1"/>
                  </a:lnTo>
                  <a:lnTo>
                    <a:pt x="54" y="3"/>
                  </a:lnTo>
                  <a:lnTo>
                    <a:pt x="54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90" name="Freeform 548"/>
            <p:cNvSpPr/>
            <p:nvPr/>
          </p:nvSpPr>
          <p:spPr bwMode="auto">
            <a:xfrm>
              <a:off x="2620963" y="2552700"/>
              <a:ext cx="17463" cy="28575"/>
            </a:xfrm>
            <a:custGeom>
              <a:avLst/>
              <a:gdLst/>
              <a:ahLst/>
              <a:cxnLst>
                <a:cxn ang="0">
                  <a:pos x="32" y="7"/>
                </a:cxn>
                <a:cxn ang="0">
                  <a:pos x="32" y="7"/>
                </a:cxn>
                <a:cxn ang="0">
                  <a:pos x="29" y="13"/>
                </a:cxn>
                <a:cxn ang="0">
                  <a:pos x="26" y="20"/>
                </a:cxn>
                <a:cxn ang="0">
                  <a:pos x="20" y="33"/>
                </a:cxn>
                <a:cxn ang="0">
                  <a:pos x="20" y="33"/>
                </a:cxn>
                <a:cxn ang="0">
                  <a:pos x="2" y="64"/>
                </a:cxn>
                <a:cxn ang="0">
                  <a:pos x="2" y="64"/>
                </a:cxn>
                <a:cxn ang="0">
                  <a:pos x="0" y="67"/>
                </a:cxn>
                <a:cxn ang="0">
                  <a:pos x="0" y="68"/>
                </a:cxn>
                <a:cxn ang="0">
                  <a:pos x="3" y="72"/>
                </a:cxn>
                <a:cxn ang="0">
                  <a:pos x="8" y="72"/>
                </a:cxn>
                <a:cxn ang="0">
                  <a:pos x="9" y="72"/>
                </a:cxn>
                <a:cxn ang="0">
                  <a:pos x="11" y="70"/>
                </a:cxn>
                <a:cxn ang="0">
                  <a:pos x="11" y="70"/>
                </a:cxn>
                <a:cxn ang="0">
                  <a:pos x="32" y="36"/>
                </a:cxn>
                <a:cxn ang="0">
                  <a:pos x="32" y="36"/>
                </a:cxn>
                <a:cxn ang="0">
                  <a:pos x="38" y="21"/>
                </a:cxn>
                <a:cxn ang="0">
                  <a:pos x="41" y="13"/>
                </a:cxn>
                <a:cxn ang="0">
                  <a:pos x="42" y="7"/>
                </a:cxn>
                <a:cxn ang="0">
                  <a:pos x="42" y="7"/>
                </a:cxn>
                <a:cxn ang="0">
                  <a:pos x="42" y="4"/>
                </a:cxn>
                <a:cxn ang="0">
                  <a:pos x="41" y="2"/>
                </a:cxn>
                <a:cxn ang="0">
                  <a:pos x="39" y="2"/>
                </a:cxn>
                <a:cxn ang="0">
                  <a:pos x="38" y="0"/>
                </a:cxn>
                <a:cxn ang="0">
                  <a:pos x="33" y="3"/>
                </a:cxn>
                <a:cxn ang="0">
                  <a:pos x="32" y="4"/>
                </a:cxn>
                <a:cxn ang="0">
                  <a:pos x="32" y="7"/>
                </a:cxn>
                <a:cxn ang="0">
                  <a:pos x="32" y="7"/>
                </a:cxn>
              </a:cxnLst>
              <a:rect l="0" t="0" r="r" b="b"/>
              <a:pathLst>
                <a:path w="42" h="72">
                  <a:moveTo>
                    <a:pt x="32" y="7"/>
                  </a:moveTo>
                  <a:lnTo>
                    <a:pt x="32" y="7"/>
                  </a:lnTo>
                  <a:lnTo>
                    <a:pt x="29" y="13"/>
                  </a:lnTo>
                  <a:lnTo>
                    <a:pt x="26" y="20"/>
                  </a:lnTo>
                  <a:lnTo>
                    <a:pt x="20" y="33"/>
                  </a:lnTo>
                  <a:lnTo>
                    <a:pt x="20" y="33"/>
                  </a:lnTo>
                  <a:lnTo>
                    <a:pt x="2" y="64"/>
                  </a:lnTo>
                  <a:lnTo>
                    <a:pt x="2" y="64"/>
                  </a:lnTo>
                  <a:lnTo>
                    <a:pt x="0" y="67"/>
                  </a:lnTo>
                  <a:lnTo>
                    <a:pt x="0" y="68"/>
                  </a:lnTo>
                  <a:lnTo>
                    <a:pt x="3" y="72"/>
                  </a:lnTo>
                  <a:lnTo>
                    <a:pt x="8" y="72"/>
                  </a:lnTo>
                  <a:lnTo>
                    <a:pt x="9" y="72"/>
                  </a:lnTo>
                  <a:lnTo>
                    <a:pt x="11" y="70"/>
                  </a:lnTo>
                  <a:lnTo>
                    <a:pt x="11" y="70"/>
                  </a:lnTo>
                  <a:lnTo>
                    <a:pt x="32" y="36"/>
                  </a:lnTo>
                  <a:lnTo>
                    <a:pt x="32" y="36"/>
                  </a:lnTo>
                  <a:lnTo>
                    <a:pt x="38" y="21"/>
                  </a:lnTo>
                  <a:lnTo>
                    <a:pt x="41" y="13"/>
                  </a:lnTo>
                  <a:lnTo>
                    <a:pt x="42" y="7"/>
                  </a:lnTo>
                  <a:lnTo>
                    <a:pt x="42" y="7"/>
                  </a:lnTo>
                  <a:lnTo>
                    <a:pt x="42" y="4"/>
                  </a:lnTo>
                  <a:lnTo>
                    <a:pt x="41" y="2"/>
                  </a:lnTo>
                  <a:lnTo>
                    <a:pt x="39" y="2"/>
                  </a:lnTo>
                  <a:lnTo>
                    <a:pt x="38" y="0"/>
                  </a:lnTo>
                  <a:lnTo>
                    <a:pt x="33" y="3"/>
                  </a:lnTo>
                  <a:lnTo>
                    <a:pt x="32" y="4"/>
                  </a:lnTo>
                  <a:lnTo>
                    <a:pt x="32" y="7"/>
                  </a:lnTo>
                  <a:lnTo>
                    <a:pt x="32" y="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91" name="Freeform 549"/>
            <p:cNvSpPr/>
            <p:nvPr/>
          </p:nvSpPr>
          <p:spPr bwMode="auto">
            <a:xfrm>
              <a:off x="2263776" y="2451100"/>
              <a:ext cx="22225" cy="39688"/>
            </a:xfrm>
            <a:custGeom>
              <a:avLst/>
              <a:gdLst/>
              <a:ahLst/>
              <a:cxnLst>
                <a:cxn ang="0">
                  <a:pos x="47" y="3"/>
                </a:cxn>
                <a:cxn ang="0">
                  <a:pos x="47" y="3"/>
                </a:cxn>
                <a:cxn ang="0">
                  <a:pos x="38" y="12"/>
                </a:cxn>
                <a:cxn ang="0">
                  <a:pos x="31" y="24"/>
                </a:cxn>
                <a:cxn ang="0">
                  <a:pos x="23" y="34"/>
                </a:cxn>
                <a:cxn ang="0">
                  <a:pos x="18" y="46"/>
                </a:cxn>
                <a:cxn ang="0">
                  <a:pos x="8" y="71"/>
                </a:cxn>
                <a:cxn ang="0">
                  <a:pos x="0" y="96"/>
                </a:cxn>
                <a:cxn ang="0">
                  <a:pos x="0" y="96"/>
                </a:cxn>
                <a:cxn ang="0">
                  <a:pos x="0" y="98"/>
                </a:cxn>
                <a:cxn ang="0">
                  <a:pos x="0" y="101"/>
                </a:cxn>
                <a:cxn ang="0">
                  <a:pos x="4" y="102"/>
                </a:cxn>
                <a:cxn ang="0">
                  <a:pos x="8" y="102"/>
                </a:cxn>
                <a:cxn ang="0">
                  <a:pos x="9" y="101"/>
                </a:cxn>
                <a:cxn ang="0">
                  <a:pos x="10" y="100"/>
                </a:cxn>
                <a:cxn ang="0">
                  <a:pos x="10" y="100"/>
                </a:cxn>
                <a:cxn ang="0">
                  <a:pos x="18" y="76"/>
                </a:cxn>
                <a:cxn ang="0">
                  <a:pos x="29" y="53"/>
                </a:cxn>
                <a:cxn ang="0">
                  <a:pos x="34" y="41"/>
                </a:cxn>
                <a:cxn ang="0">
                  <a:pos x="39" y="30"/>
                </a:cxn>
                <a:cxn ang="0">
                  <a:pos x="47" y="20"/>
                </a:cxn>
                <a:cxn ang="0">
                  <a:pos x="55" y="11"/>
                </a:cxn>
                <a:cxn ang="0">
                  <a:pos x="55" y="11"/>
                </a:cxn>
                <a:cxn ang="0">
                  <a:pos x="56" y="8"/>
                </a:cxn>
                <a:cxn ang="0">
                  <a:pos x="56" y="6"/>
                </a:cxn>
                <a:cxn ang="0">
                  <a:pos x="55" y="3"/>
                </a:cxn>
                <a:cxn ang="0">
                  <a:pos x="51" y="0"/>
                </a:cxn>
                <a:cxn ang="0">
                  <a:pos x="48" y="0"/>
                </a:cxn>
                <a:cxn ang="0">
                  <a:pos x="47" y="3"/>
                </a:cxn>
                <a:cxn ang="0">
                  <a:pos x="47" y="3"/>
                </a:cxn>
              </a:cxnLst>
              <a:rect l="0" t="0" r="r" b="b"/>
              <a:pathLst>
                <a:path w="56" h="102">
                  <a:moveTo>
                    <a:pt x="47" y="3"/>
                  </a:moveTo>
                  <a:lnTo>
                    <a:pt x="47" y="3"/>
                  </a:lnTo>
                  <a:lnTo>
                    <a:pt x="38" y="12"/>
                  </a:lnTo>
                  <a:lnTo>
                    <a:pt x="31" y="24"/>
                  </a:lnTo>
                  <a:lnTo>
                    <a:pt x="23" y="34"/>
                  </a:lnTo>
                  <a:lnTo>
                    <a:pt x="18" y="46"/>
                  </a:lnTo>
                  <a:lnTo>
                    <a:pt x="8" y="71"/>
                  </a:lnTo>
                  <a:lnTo>
                    <a:pt x="0" y="96"/>
                  </a:lnTo>
                  <a:lnTo>
                    <a:pt x="0" y="96"/>
                  </a:lnTo>
                  <a:lnTo>
                    <a:pt x="0" y="98"/>
                  </a:lnTo>
                  <a:lnTo>
                    <a:pt x="0" y="101"/>
                  </a:lnTo>
                  <a:lnTo>
                    <a:pt x="4" y="102"/>
                  </a:lnTo>
                  <a:lnTo>
                    <a:pt x="8" y="102"/>
                  </a:lnTo>
                  <a:lnTo>
                    <a:pt x="9" y="101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8" y="76"/>
                  </a:lnTo>
                  <a:lnTo>
                    <a:pt x="29" y="53"/>
                  </a:lnTo>
                  <a:lnTo>
                    <a:pt x="34" y="41"/>
                  </a:lnTo>
                  <a:lnTo>
                    <a:pt x="39" y="30"/>
                  </a:lnTo>
                  <a:lnTo>
                    <a:pt x="47" y="20"/>
                  </a:lnTo>
                  <a:lnTo>
                    <a:pt x="55" y="11"/>
                  </a:lnTo>
                  <a:lnTo>
                    <a:pt x="55" y="11"/>
                  </a:lnTo>
                  <a:lnTo>
                    <a:pt x="56" y="8"/>
                  </a:lnTo>
                  <a:lnTo>
                    <a:pt x="56" y="6"/>
                  </a:lnTo>
                  <a:lnTo>
                    <a:pt x="55" y="3"/>
                  </a:lnTo>
                  <a:lnTo>
                    <a:pt x="51" y="0"/>
                  </a:lnTo>
                  <a:lnTo>
                    <a:pt x="48" y="0"/>
                  </a:lnTo>
                  <a:lnTo>
                    <a:pt x="47" y="3"/>
                  </a:lnTo>
                  <a:lnTo>
                    <a:pt x="47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92" name="Freeform 550"/>
            <p:cNvSpPr/>
            <p:nvPr/>
          </p:nvSpPr>
          <p:spPr bwMode="auto">
            <a:xfrm>
              <a:off x="2317751" y="2460625"/>
              <a:ext cx="14288" cy="34925"/>
            </a:xfrm>
            <a:custGeom>
              <a:avLst/>
              <a:gdLst/>
              <a:ahLst/>
              <a:cxnLst>
                <a:cxn ang="0">
                  <a:pos x="24" y="5"/>
                </a:cxn>
                <a:cxn ang="0">
                  <a:pos x="24" y="5"/>
                </a:cxn>
                <a:cxn ang="0">
                  <a:pos x="22" y="16"/>
                </a:cxn>
                <a:cxn ang="0">
                  <a:pos x="21" y="26"/>
                </a:cxn>
                <a:cxn ang="0">
                  <a:pos x="16" y="46"/>
                </a:cxn>
                <a:cxn ang="0">
                  <a:pos x="1" y="84"/>
                </a:cxn>
                <a:cxn ang="0">
                  <a:pos x="1" y="84"/>
                </a:cxn>
                <a:cxn ang="0">
                  <a:pos x="0" y="86"/>
                </a:cxn>
                <a:cxn ang="0">
                  <a:pos x="1" y="87"/>
                </a:cxn>
                <a:cxn ang="0">
                  <a:pos x="4" y="90"/>
                </a:cxn>
                <a:cxn ang="0">
                  <a:pos x="9" y="90"/>
                </a:cxn>
                <a:cxn ang="0">
                  <a:pos x="10" y="89"/>
                </a:cxn>
                <a:cxn ang="0">
                  <a:pos x="12" y="86"/>
                </a:cxn>
                <a:cxn ang="0">
                  <a:pos x="12" y="86"/>
                </a:cxn>
                <a:cxn ang="0">
                  <a:pos x="26" y="47"/>
                </a:cxn>
                <a:cxn ang="0">
                  <a:pos x="33" y="26"/>
                </a:cxn>
                <a:cxn ang="0">
                  <a:pos x="34" y="16"/>
                </a:cxn>
                <a:cxn ang="0">
                  <a:pos x="35" y="5"/>
                </a:cxn>
                <a:cxn ang="0">
                  <a:pos x="35" y="5"/>
                </a:cxn>
                <a:cxn ang="0">
                  <a:pos x="34" y="2"/>
                </a:cxn>
                <a:cxn ang="0">
                  <a:pos x="33" y="1"/>
                </a:cxn>
                <a:cxn ang="0">
                  <a:pos x="29" y="0"/>
                </a:cxn>
                <a:cxn ang="0">
                  <a:pos x="25" y="1"/>
                </a:cxn>
                <a:cxn ang="0">
                  <a:pos x="24" y="2"/>
                </a:cxn>
                <a:cxn ang="0">
                  <a:pos x="24" y="5"/>
                </a:cxn>
                <a:cxn ang="0">
                  <a:pos x="24" y="5"/>
                </a:cxn>
              </a:cxnLst>
              <a:rect l="0" t="0" r="r" b="b"/>
              <a:pathLst>
                <a:path w="35" h="90">
                  <a:moveTo>
                    <a:pt x="24" y="5"/>
                  </a:moveTo>
                  <a:lnTo>
                    <a:pt x="24" y="5"/>
                  </a:lnTo>
                  <a:lnTo>
                    <a:pt x="22" y="16"/>
                  </a:lnTo>
                  <a:lnTo>
                    <a:pt x="21" y="26"/>
                  </a:lnTo>
                  <a:lnTo>
                    <a:pt x="16" y="46"/>
                  </a:lnTo>
                  <a:lnTo>
                    <a:pt x="1" y="84"/>
                  </a:lnTo>
                  <a:lnTo>
                    <a:pt x="1" y="84"/>
                  </a:lnTo>
                  <a:lnTo>
                    <a:pt x="0" y="86"/>
                  </a:lnTo>
                  <a:lnTo>
                    <a:pt x="1" y="87"/>
                  </a:lnTo>
                  <a:lnTo>
                    <a:pt x="4" y="90"/>
                  </a:lnTo>
                  <a:lnTo>
                    <a:pt x="9" y="90"/>
                  </a:lnTo>
                  <a:lnTo>
                    <a:pt x="10" y="89"/>
                  </a:lnTo>
                  <a:lnTo>
                    <a:pt x="12" y="86"/>
                  </a:lnTo>
                  <a:lnTo>
                    <a:pt x="12" y="86"/>
                  </a:lnTo>
                  <a:lnTo>
                    <a:pt x="26" y="47"/>
                  </a:lnTo>
                  <a:lnTo>
                    <a:pt x="33" y="26"/>
                  </a:lnTo>
                  <a:lnTo>
                    <a:pt x="34" y="16"/>
                  </a:lnTo>
                  <a:lnTo>
                    <a:pt x="35" y="5"/>
                  </a:lnTo>
                  <a:lnTo>
                    <a:pt x="35" y="5"/>
                  </a:lnTo>
                  <a:lnTo>
                    <a:pt x="34" y="2"/>
                  </a:lnTo>
                  <a:lnTo>
                    <a:pt x="33" y="1"/>
                  </a:lnTo>
                  <a:lnTo>
                    <a:pt x="29" y="0"/>
                  </a:lnTo>
                  <a:lnTo>
                    <a:pt x="25" y="1"/>
                  </a:lnTo>
                  <a:lnTo>
                    <a:pt x="24" y="2"/>
                  </a:lnTo>
                  <a:lnTo>
                    <a:pt x="24" y="5"/>
                  </a:lnTo>
                  <a:lnTo>
                    <a:pt x="24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93" name="Freeform 551"/>
            <p:cNvSpPr/>
            <p:nvPr/>
          </p:nvSpPr>
          <p:spPr bwMode="auto">
            <a:xfrm>
              <a:off x="2513013" y="2446338"/>
              <a:ext cx="12700" cy="31750"/>
            </a:xfrm>
            <a:custGeom>
              <a:avLst/>
              <a:gdLst/>
              <a:ahLst/>
              <a:cxnLst>
                <a:cxn ang="0">
                  <a:pos x="22" y="5"/>
                </a:cxn>
                <a:cxn ang="0">
                  <a:pos x="22" y="5"/>
                </a:cxn>
                <a:cxn ang="0">
                  <a:pos x="22" y="14"/>
                </a:cxn>
                <a:cxn ang="0">
                  <a:pos x="21" y="22"/>
                </a:cxn>
                <a:cxn ang="0">
                  <a:pos x="16" y="39"/>
                </a:cxn>
                <a:cxn ang="0">
                  <a:pos x="8" y="55"/>
                </a:cxn>
                <a:cxn ang="0">
                  <a:pos x="0" y="70"/>
                </a:cxn>
                <a:cxn ang="0">
                  <a:pos x="0" y="70"/>
                </a:cxn>
                <a:cxn ang="0">
                  <a:pos x="0" y="73"/>
                </a:cxn>
                <a:cxn ang="0">
                  <a:pos x="0" y="76"/>
                </a:cxn>
                <a:cxn ang="0">
                  <a:pos x="2" y="78"/>
                </a:cxn>
                <a:cxn ang="0">
                  <a:pos x="5" y="80"/>
                </a:cxn>
                <a:cxn ang="0">
                  <a:pos x="6" y="80"/>
                </a:cxn>
                <a:cxn ang="0">
                  <a:pos x="9" y="78"/>
                </a:cxn>
                <a:cxn ang="0">
                  <a:pos x="10" y="76"/>
                </a:cxn>
                <a:cxn ang="0">
                  <a:pos x="10" y="76"/>
                </a:cxn>
                <a:cxn ang="0">
                  <a:pos x="18" y="59"/>
                </a:cxn>
                <a:cxn ang="0">
                  <a:pos x="26" y="42"/>
                </a:cxn>
                <a:cxn ang="0">
                  <a:pos x="31" y="23"/>
                </a:cxn>
                <a:cxn ang="0">
                  <a:pos x="33" y="14"/>
                </a:cxn>
                <a:cxn ang="0">
                  <a:pos x="34" y="5"/>
                </a:cxn>
                <a:cxn ang="0">
                  <a:pos x="34" y="5"/>
                </a:cxn>
                <a:cxn ang="0">
                  <a:pos x="34" y="2"/>
                </a:cxn>
                <a:cxn ang="0">
                  <a:pos x="33" y="1"/>
                </a:cxn>
                <a:cxn ang="0">
                  <a:pos x="29" y="0"/>
                </a:cxn>
                <a:cxn ang="0">
                  <a:pos x="25" y="1"/>
                </a:cxn>
                <a:cxn ang="0">
                  <a:pos x="23" y="2"/>
                </a:cxn>
                <a:cxn ang="0">
                  <a:pos x="22" y="5"/>
                </a:cxn>
                <a:cxn ang="0">
                  <a:pos x="22" y="5"/>
                </a:cxn>
              </a:cxnLst>
              <a:rect l="0" t="0" r="r" b="b"/>
              <a:pathLst>
                <a:path w="34" h="80">
                  <a:moveTo>
                    <a:pt x="22" y="5"/>
                  </a:moveTo>
                  <a:lnTo>
                    <a:pt x="22" y="5"/>
                  </a:lnTo>
                  <a:lnTo>
                    <a:pt x="22" y="14"/>
                  </a:lnTo>
                  <a:lnTo>
                    <a:pt x="21" y="22"/>
                  </a:lnTo>
                  <a:lnTo>
                    <a:pt x="16" y="39"/>
                  </a:lnTo>
                  <a:lnTo>
                    <a:pt x="8" y="55"/>
                  </a:lnTo>
                  <a:lnTo>
                    <a:pt x="0" y="70"/>
                  </a:lnTo>
                  <a:lnTo>
                    <a:pt x="0" y="70"/>
                  </a:lnTo>
                  <a:lnTo>
                    <a:pt x="0" y="73"/>
                  </a:lnTo>
                  <a:lnTo>
                    <a:pt x="0" y="76"/>
                  </a:lnTo>
                  <a:lnTo>
                    <a:pt x="2" y="78"/>
                  </a:lnTo>
                  <a:lnTo>
                    <a:pt x="5" y="80"/>
                  </a:lnTo>
                  <a:lnTo>
                    <a:pt x="6" y="80"/>
                  </a:lnTo>
                  <a:lnTo>
                    <a:pt x="9" y="78"/>
                  </a:lnTo>
                  <a:lnTo>
                    <a:pt x="10" y="76"/>
                  </a:lnTo>
                  <a:lnTo>
                    <a:pt x="10" y="76"/>
                  </a:lnTo>
                  <a:lnTo>
                    <a:pt x="18" y="59"/>
                  </a:lnTo>
                  <a:lnTo>
                    <a:pt x="26" y="42"/>
                  </a:lnTo>
                  <a:lnTo>
                    <a:pt x="31" y="23"/>
                  </a:lnTo>
                  <a:lnTo>
                    <a:pt x="33" y="14"/>
                  </a:lnTo>
                  <a:lnTo>
                    <a:pt x="34" y="5"/>
                  </a:lnTo>
                  <a:lnTo>
                    <a:pt x="34" y="5"/>
                  </a:lnTo>
                  <a:lnTo>
                    <a:pt x="34" y="2"/>
                  </a:lnTo>
                  <a:lnTo>
                    <a:pt x="33" y="1"/>
                  </a:lnTo>
                  <a:lnTo>
                    <a:pt x="29" y="0"/>
                  </a:lnTo>
                  <a:lnTo>
                    <a:pt x="25" y="1"/>
                  </a:lnTo>
                  <a:lnTo>
                    <a:pt x="23" y="2"/>
                  </a:lnTo>
                  <a:lnTo>
                    <a:pt x="22" y="5"/>
                  </a:lnTo>
                  <a:lnTo>
                    <a:pt x="22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94" name="Freeform 552"/>
            <p:cNvSpPr/>
            <p:nvPr/>
          </p:nvSpPr>
          <p:spPr bwMode="auto">
            <a:xfrm>
              <a:off x="2552701" y="2446338"/>
              <a:ext cx="14288" cy="31750"/>
            </a:xfrm>
            <a:custGeom>
              <a:avLst/>
              <a:gdLst/>
              <a:ahLst/>
              <a:cxnLst>
                <a:cxn ang="0">
                  <a:pos x="23" y="5"/>
                </a:cxn>
                <a:cxn ang="0">
                  <a:pos x="23" y="5"/>
                </a:cxn>
                <a:cxn ang="0">
                  <a:pos x="22" y="14"/>
                </a:cxn>
                <a:cxn ang="0">
                  <a:pos x="21" y="22"/>
                </a:cxn>
                <a:cxn ang="0">
                  <a:pos x="16" y="39"/>
                </a:cxn>
                <a:cxn ang="0">
                  <a:pos x="9" y="55"/>
                </a:cxn>
                <a:cxn ang="0">
                  <a:pos x="1" y="70"/>
                </a:cxn>
                <a:cxn ang="0">
                  <a:pos x="1" y="70"/>
                </a:cxn>
                <a:cxn ang="0">
                  <a:pos x="0" y="73"/>
                </a:cxn>
                <a:cxn ang="0">
                  <a:pos x="1" y="76"/>
                </a:cxn>
                <a:cxn ang="0">
                  <a:pos x="4" y="78"/>
                </a:cxn>
                <a:cxn ang="0">
                  <a:pos x="5" y="80"/>
                </a:cxn>
                <a:cxn ang="0">
                  <a:pos x="8" y="80"/>
                </a:cxn>
                <a:cxn ang="0">
                  <a:pos x="9" y="78"/>
                </a:cxn>
                <a:cxn ang="0">
                  <a:pos x="12" y="76"/>
                </a:cxn>
                <a:cxn ang="0">
                  <a:pos x="12" y="76"/>
                </a:cxn>
                <a:cxn ang="0">
                  <a:pos x="19" y="59"/>
                </a:cxn>
                <a:cxn ang="0">
                  <a:pos x="27" y="42"/>
                </a:cxn>
                <a:cxn ang="0">
                  <a:pos x="33" y="23"/>
                </a:cxn>
                <a:cxn ang="0">
                  <a:pos x="34" y="14"/>
                </a:cxn>
                <a:cxn ang="0">
                  <a:pos x="35" y="5"/>
                </a:cxn>
                <a:cxn ang="0">
                  <a:pos x="35" y="5"/>
                </a:cxn>
                <a:cxn ang="0">
                  <a:pos x="34" y="2"/>
                </a:cxn>
                <a:cxn ang="0">
                  <a:pos x="33" y="1"/>
                </a:cxn>
                <a:cxn ang="0">
                  <a:pos x="29" y="0"/>
                </a:cxn>
                <a:cxn ang="0">
                  <a:pos x="25" y="1"/>
                </a:cxn>
                <a:cxn ang="0">
                  <a:pos x="23" y="2"/>
                </a:cxn>
                <a:cxn ang="0">
                  <a:pos x="23" y="5"/>
                </a:cxn>
                <a:cxn ang="0">
                  <a:pos x="23" y="5"/>
                </a:cxn>
              </a:cxnLst>
              <a:rect l="0" t="0" r="r" b="b"/>
              <a:pathLst>
                <a:path w="35" h="80">
                  <a:moveTo>
                    <a:pt x="23" y="5"/>
                  </a:moveTo>
                  <a:lnTo>
                    <a:pt x="23" y="5"/>
                  </a:lnTo>
                  <a:lnTo>
                    <a:pt x="22" y="14"/>
                  </a:lnTo>
                  <a:lnTo>
                    <a:pt x="21" y="22"/>
                  </a:lnTo>
                  <a:lnTo>
                    <a:pt x="16" y="39"/>
                  </a:lnTo>
                  <a:lnTo>
                    <a:pt x="9" y="55"/>
                  </a:lnTo>
                  <a:lnTo>
                    <a:pt x="1" y="70"/>
                  </a:lnTo>
                  <a:lnTo>
                    <a:pt x="1" y="70"/>
                  </a:lnTo>
                  <a:lnTo>
                    <a:pt x="0" y="73"/>
                  </a:lnTo>
                  <a:lnTo>
                    <a:pt x="1" y="76"/>
                  </a:lnTo>
                  <a:lnTo>
                    <a:pt x="4" y="78"/>
                  </a:lnTo>
                  <a:lnTo>
                    <a:pt x="5" y="80"/>
                  </a:lnTo>
                  <a:lnTo>
                    <a:pt x="8" y="80"/>
                  </a:lnTo>
                  <a:lnTo>
                    <a:pt x="9" y="78"/>
                  </a:lnTo>
                  <a:lnTo>
                    <a:pt x="12" y="76"/>
                  </a:lnTo>
                  <a:lnTo>
                    <a:pt x="12" y="76"/>
                  </a:lnTo>
                  <a:lnTo>
                    <a:pt x="19" y="59"/>
                  </a:lnTo>
                  <a:lnTo>
                    <a:pt x="27" y="42"/>
                  </a:lnTo>
                  <a:lnTo>
                    <a:pt x="33" y="23"/>
                  </a:lnTo>
                  <a:lnTo>
                    <a:pt x="34" y="14"/>
                  </a:lnTo>
                  <a:lnTo>
                    <a:pt x="35" y="5"/>
                  </a:lnTo>
                  <a:lnTo>
                    <a:pt x="35" y="5"/>
                  </a:lnTo>
                  <a:lnTo>
                    <a:pt x="34" y="2"/>
                  </a:lnTo>
                  <a:lnTo>
                    <a:pt x="33" y="1"/>
                  </a:lnTo>
                  <a:lnTo>
                    <a:pt x="29" y="0"/>
                  </a:lnTo>
                  <a:lnTo>
                    <a:pt x="25" y="1"/>
                  </a:lnTo>
                  <a:lnTo>
                    <a:pt x="23" y="2"/>
                  </a:lnTo>
                  <a:lnTo>
                    <a:pt x="23" y="5"/>
                  </a:lnTo>
                  <a:lnTo>
                    <a:pt x="23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95" name="Freeform 553"/>
            <p:cNvSpPr/>
            <p:nvPr/>
          </p:nvSpPr>
          <p:spPr bwMode="auto">
            <a:xfrm>
              <a:off x="2598738" y="2465388"/>
              <a:ext cx="12700" cy="39688"/>
            </a:xfrm>
            <a:custGeom>
              <a:avLst/>
              <a:gdLst/>
              <a:ahLst/>
              <a:cxnLst>
                <a:cxn ang="0">
                  <a:pos x="22" y="5"/>
                </a:cxn>
                <a:cxn ang="0">
                  <a:pos x="22" y="5"/>
                </a:cxn>
                <a:cxn ang="0">
                  <a:pos x="21" y="27"/>
                </a:cxn>
                <a:cxn ang="0">
                  <a:pos x="16" y="51"/>
                </a:cxn>
                <a:cxn ang="0">
                  <a:pos x="9" y="72"/>
                </a:cxn>
                <a:cxn ang="0">
                  <a:pos x="0" y="92"/>
                </a:cxn>
                <a:cxn ang="0">
                  <a:pos x="0" y="92"/>
                </a:cxn>
                <a:cxn ang="0">
                  <a:pos x="0" y="95"/>
                </a:cxn>
                <a:cxn ang="0">
                  <a:pos x="0" y="98"/>
                </a:cxn>
                <a:cxn ang="0">
                  <a:pos x="3" y="100"/>
                </a:cxn>
                <a:cxn ang="0">
                  <a:pos x="5" y="102"/>
                </a:cxn>
                <a:cxn ang="0">
                  <a:pos x="6" y="102"/>
                </a:cxn>
                <a:cxn ang="0">
                  <a:pos x="9" y="100"/>
                </a:cxn>
                <a:cxn ang="0">
                  <a:pos x="10" y="99"/>
                </a:cxn>
                <a:cxn ang="0">
                  <a:pos x="10" y="99"/>
                </a:cxn>
                <a:cxn ang="0">
                  <a:pos x="20" y="77"/>
                </a:cxn>
                <a:cxn ang="0">
                  <a:pos x="27" y="53"/>
                </a:cxn>
                <a:cxn ang="0">
                  <a:pos x="31" y="30"/>
                </a:cxn>
                <a:cxn ang="0">
                  <a:pos x="34" y="5"/>
                </a:cxn>
                <a:cxn ang="0">
                  <a:pos x="34" y="5"/>
                </a:cxn>
                <a:cxn ang="0">
                  <a:pos x="34" y="2"/>
                </a:cxn>
                <a:cxn ang="0">
                  <a:pos x="33" y="1"/>
                </a:cxn>
                <a:cxn ang="0">
                  <a:pos x="29" y="0"/>
                </a:cxn>
                <a:cxn ang="0">
                  <a:pos x="25" y="1"/>
                </a:cxn>
                <a:cxn ang="0">
                  <a:pos x="24" y="2"/>
                </a:cxn>
                <a:cxn ang="0">
                  <a:pos x="22" y="5"/>
                </a:cxn>
                <a:cxn ang="0">
                  <a:pos x="22" y="5"/>
                </a:cxn>
              </a:cxnLst>
              <a:rect l="0" t="0" r="r" b="b"/>
              <a:pathLst>
                <a:path w="34" h="102">
                  <a:moveTo>
                    <a:pt x="22" y="5"/>
                  </a:moveTo>
                  <a:lnTo>
                    <a:pt x="22" y="5"/>
                  </a:lnTo>
                  <a:lnTo>
                    <a:pt x="21" y="27"/>
                  </a:lnTo>
                  <a:lnTo>
                    <a:pt x="16" y="51"/>
                  </a:lnTo>
                  <a:lnTo>
                    <a:pt x="9" y="72"/>
                  </a:lnTo>
                  <a:lnTo>
                    <a:pt x="0" y="92"/>
                  </a:lnTo>
                  <a:lnTo>
                    <a:pt x="0" y="92"/>
                  </a:lnTo>
                  <a:lnTo>
                    <a:pt x="0" y="95"/>
                  </a:lnTo>
                  <a:lnTo>
                    <a:pt x="0" y="98"/>
                  </a:lnTo>
                  <a:lnTo>
                    <a:pt x="3" y="100"/>
                  </a:lnTo>
                  <a:lnTo>
                    <a:pt x="5" y="102"/>
                  </a:lnTo>
                  <a:lnTo>
                    <a:pt x="6" y="102"/>
                  </a:lnTo>
                  <a:lnTo>
                    <a:pt x="9" y="100"/>
                  </a:lnTo>
                  <a:lnTo>
                    <a:pt x="10" y="99"/>
                  </a:lnTo>
                  <a:lnTo>
                    <a:pt x="10" y="99"/>
                  </a:lnTo>
                  <a:lnTo>
                    <a:pt x="20" y="77"/>
                  </a:lnTo>
                  <a:lnTo>
                    <a:pt x="27" y="53"/>
                  </a:lnTo>
                  <a:lnTo>
                    <a:pt x="31" y="30"/>
                  </a:lnTo>
                  <a:lnTo>
                    <a:pt x="34" y="5"/>
                  </a:lnTo>
                  <a:lnTo>
                    <a:pt x="34" y="5"/>
                  </a:lnTo>
                  <a:lnTo>
                    <a:pt x="34" y="2"/>
                  </a:lnTo>
                  <a:lnTo>
                    <a:pt x="33" y="1"/>
                  </a:lnTo>
                  <a:lnTo>
                    <a:pt x="29" y="0"/>
                  </a:lnTo>
                  <a:lnTo>
                    <a:pt x="25" y="1"/>
                  </a:lnTo>
                  <a:lnTo>
                    <a:pt x="24" y="2"/>
                  </a:lnTo>
                  <a:lnTo>
                    <a:pt x="22" y="5"/>
                  </a:lnTo>
                  <a:lnTo>
                    <a:pt x="22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96" name="Freeform 554"/>
            <p:cNvSpPr/>
            <p:nvPr/>
          </p:nvSpPr>
          <p:spPr bwMode="auto">
            <a:xfrm>
              <a:off x="2314576" y="2389188"/>
              <a:ext cx="377825" cy="211138"/>
            </a:xfrm>
            <a:custGeom>
              <a:avLst/>
              <a:gdLst/>
              <a:ahLst/>
              <a:cxnLst>
                <a:cxn ang="0">
                  <a:pos x="712" y="532"/>
                </a:cxn>
                <a:cxn ang="0">
                  <a:pos x="641" y="529"/>
                </a:cxn>
                <a:cxn ang="0">
                  <a:pos x="98" y="529"/>
                </a:cxn>
                <a:cxn ang="0">
                  <a:pos x="25" y="531"/>
                </a:cxn>
                <a:cxn ang="0">
                  <a:pos x="9" y="525"/>
                </a:cxn>
                <a:cxn ang="0">
                  <a:pos x="1" y="515"/>
                </a:cxn>
                <a:cxn ang="0">
                  <a:pos x="0" y="506"/>
                </a:cxn>
                <a:cxn ang="0">
                  <a:pos x="3" y="491"/>
                </a:cxn>
                <a:cxn ang="0">
                  <a:pos x="13" y="482"/>
                </a:cxn>
                <a:cxn ang="0">
                  <a:pos x="667" y="480"/>
                </a:cxn>
                <a:cxn ang="0">
                  <a:pos x="710" y="481"/>
                </a:cxn>
                <a:cxn ang="0">
                  <a:pos x="769" y="482"/>
                </a:cxn>
                <a:cxn ang="0">
                  <a:pos x="814" y="477"/>
                </a:cxn>
                <a:cxn ang="0">
                  <a:pos x="832" y="473"/>
                </a:cxn>
                <a:cxn ang="0">
                  <a:pos x="870" y="463"/>
                </a:cxn>
                <a:cxn ang="0">
                  <a:pos x="887" y="443"/>
                </a:cxn>
                <a:cxn ang="0">
                  <a:pos x="895" y="388"/>
                </a:cxn>
                <a:cxn ang="0">
                  <a:pos x="901" y="321"/>
                </a:cxn>
                <a:cxn ang="0">
                  <a:pos x="901" y="289"/>
                </a:cxn>
                <a:cxn ang="0">
                  <a:pos x="896" y="260"/>
                </a:cxn>
                <a:cxn ang="0">
                  <a:pos x="891" y="232"/>
                </a:cxn>
                <a:cxn ang="0">
                  <a:pos x="888" y="164"/>
                </a:cxn>
                <a:cxn ang="0">
                  <a:pos x="880" y="102"/>
                </a:cxn>
                <a:cxn ang="0">
                  <a:pos x="875" y="81"/>
                </a:cxn>
                <a:cxn ang="0">
                  <a:pos x="860" y="61"/>
                </a:cxn>
                <a:cxn ang="0">
                  <a:pos x="833" y="53"/>
                </a:cxn>
                <a:cxn ang="0">
                  <a:pos x="761" y="51"/>
                </a:cxn>
                <a:cxn ang="0">
                  <a:pos x="479" y="51"/>
                </a:cxn>
                <a:cxn ang="0">
                  <a:pos x="315" y="52"/>
                </a:cxn>
                <a:cxn ang="0">
                  <a:pos x="32" y="53"/>
                </a:cxn>
                <a:cxn ang="0">
                  <a:pos x="18" y="45"/>
                </a:cxn>
                <a:cxn ang="0">
                  <a:pos x="13" y="32"/>
                </a:cxn>
                <a:cxn ang="0">
                  <a:pos x="13" y="23"/>
                </a:cxn>
                <a:cxn ang="0">
                  <a:pos x="18" y="11"/>
                </a:cxn>
                <a:cxn ang="0">
                  <a:pos x="32" y="4"/>
                </a:cxn>
                <a:cxn ang="0">
                  <a:pos x="722" y="4"/>
                </a:cxn>
                <a:cxn ang="0">
                  <a:pos x="782" y="1"/>
                </a:cxn>
                <a:cxn ang="0">
                  <a:pos x="828" y="1"/>
                </a:cxn>
                <a:cxn ang="0">
                  <a:pos x="878" y="13"/>
                </a:cxn>
                <a:cxn ang="0">
                  <a:pos x="892" y="22"/>
                </a:cxn>
                <a:cxn ang="0">
                  <a:pos x="920" y="57"/>
                </a:cxn>
                <a:cxn ang="0">
                  <a:pos x="933" y="112"/>
                </a:cxn>
                <a:cxn ang="0">
                  <a:pos x="938" y="178"/>
                </a:cxn>
                <a:cxn ang="0">
                  <a:pos x="941" y="208"/>
                </a:cxn>
                <a:cxn ang="0">
                  <a:pos x="950" y="270"/>
                </a:cxn>
                <a:cxn ang="0">
                  <a:pos x="952" y="306"/>
                </a:cxn>
                <a:cxn ang="0">
                  <a:pos x="947" y="385"/>
                </a:cxn>
                <a:cxn ang="0">
                  <a:pos x="937" y="446"/>
                </a:cxn>
                <a:cxn ang="0">
                  <a:pos x="917" y="485"/>
                </a:cxn>
                <a:cxn ang="0">
                  <a:pos x="884" y="512"/>
                </a:cxn>
                <a:cxn ang="0">
                  <a:pos x="857" y="523"/>
                </a:cxn>
                <a:cxn ang="0">
                  <a:pos x="794" y="531"/>
                </a:cxn>
                <a:cxn ang="0">
                  <a:pos x="738" y="533"/>
                </a:cxn>
              </a:cxnLst>
              <a:rect l="0" t="0" r="r" b="b"/>
              <a:pathLst>
                <a:path w="952" h="533">
                  <a:moveTo>
                    <a:pt x="738" y="533"/>
                  </a:moveTo>
                  <a:lnTo>
                    <a:pt x="738" y="533"/>
                  </a:lnTo>
                  <a:lnTo>
                    <a:pt x="712" y="532"/>
                  </a:lnTo>
                  <a:lnTo>
                    <a:pt x="712" y="532"/>
                  </a:lnTo>
                  <a:lnTo>
                    <a:pt x="686" y="531"/>
                  </a:lnTo>
                  <a:lnTo>
                    <a:pt x="641" y="529"/>
                  </a:lnTo>
                  <a:lnTo>
                    <a:pt x="499" y="529"/>
                  </a:lnTo>
                  <a:lnTo>
                    <a:pt x="499" y="529"/>
                  </a:lnTo>
                  <a:lnTo>
                    <a:pt x="98" y="529"/>
                  </a:lnTo>
                  <a:lnTo>
                    <a:pt x="98" y="529"/>
                  </a:lnTo>
                  <a:lnTo>
                    <a:pt x="25" y="531"/>
                  </a:lnTo>
                  <a:lnTo>
                    <a:pt x="25" y="531"/>
                  </a:lnTo>
                  <a:lnTo>
                    <a:pt x="18" y="529"/>
                  </a:lnTo>
                  <a:lnTo>
                    <a:pt x="13" y="528"/>
                  </a:lnTo>
                  <a:lnTo>
                    <a:pt x="9" y="525"/>
                  </a:lnTo>
                  <a:lnTo>
                    <a:pt x="7" y="523"/>
                  </a:lnTo>
                  <a:lnTo>
                    <a:pt x="3" y="519"/>
                  </a:lnTo>
                  <a:lnTo>
                    <a:pt x="1" y="515"/>
                  </a:lnTo>
                  <a:lnTo>
                    <a:pt x="0" y="510"/>
                  </a:lnTo>
                  <a:lnTo>
                    <a:pt x="0" y="506"/>
                  </a:lnTo>
                  <a:lnTo>
                    <a:pt x="0" y="506"/>
                  </a:lnTo>
                  <a:lnTo>
                    <a:pt x="0" y="501"/>
                  </a:lnTo>
                  <a:lnTo>
                    <a:pt x="1" y="497"/>
                  </a:lnTo>
                  <a:lnTo>
                    <a:pt x="3" y="491"/>
                  </a:lnTo>
                  <a:lnTo>
                    <a:pt x="7" y="487"/>
                  </a:lnTo>
                  <a:lnTo>
                    <a:pt x="9" y="485"/>
                  </a:lnTo>
                  <a:lnTo>
                    <a:pt x="13" y="482"/>
                  </a:lnTo>
                  <a:lnTo>
                    <a:pt x="18" y="481"/>
                  </a:lnTo>
                  <a:lnTo>
                    <a:pt x="25" y="480"/>
                  </a:lnTo>
                  <a:lnTo>
                    <a:pt x="667" y="480"/>
                  </a:lnTo>
                  <a:lnTo>
                    <a:pt x="667" y="480"/>
                  </a:lnTo>
                  <a:lnTo>
                    <a:pt x="710" y="481"/>
                  </a:lnTo>
                  <a:lnTo>
                    <a:pt x="710" y="481"/>
                  </a:lnTo>
                  <a:lnTo>
                    <a:pt x="752" y="482"/>
                  </a:lnTo>
                  <a:lnTo>
                    <a:pt x="752" y="482"/>
                  </a:lnTo>
                  <a:lnTo>
                    <a:pt x="769" y="482"/>
                  </a:lnTo>
                  <a:lnTo>
                    <a:pt x="785" y="481"/>
                  </a:lnTo>
                  <a:lnTo>
                    <a:pt x="799" y="480"/>
                  </a:lnTo>
                  <a:lnTo>
                    <a:pt x="814" y="477"/>
                  </a:lnTo>
                  <a:lnTo>
                    <a:pt x="814" y="477"/>
                  </a:lnTo>
                  <a:lnTo>
                    <a:pt x="832" y="473"/>
                  </a:lnTo>
                  <a:lnTo>
                    <a:pt x="832" y="473"/>
                  </a:lnTo>
                  <a:lnTo>
                    <a:pt x="853" y="469"/>
                  </a:lnTo>
                  <a:lnTo>
                    <a:pt x="862" y="467"/>
                  </a:lnTo>
                  <a:lnTo>
                    <a:pt x="870" y="463"/>
                  </a:lnTo>
                  <a:lnTo>
                    <a:pt x="878" y="459"/>
                  </a:lnTo>
                  <a:lnTo>
                    <a:pt x="883" y="452"/>
                  </a:lnTo>
                  <a:lnTo>
                    <a:pt x="887" y="443"/>
                  </a:lnTo>
                  <a:lnTo>
                    <a:pt x="890" y="434"/>
                  </a:lnTo>
                  <a:lnTo>
                    <a:pt x="890" y="434"/>
                  </a:lnTo>
                  <a:lnTo>
                    <a:pt x="895" y="388"/>
                  </a:lnTo>
                  <a:lnTo>
                    <a:pt x="895" y="388"/>
                  </a:lnTo>
                  <a:lnTo>
                    <a:pt x="900" y="344"/>
                  </a:lnTo>
                  <a:lnTo>
                    <a:pt x="901" y="321"/>
                  </a:lnTo>
                  <a:lnTo>
                    <a:pt x="901" y="298"/>
                  </a:lnTo>
                  <a:lnTo>
                    <a:pt x="901" y="298"/>
                  </a:lnTo>
                  <a:lnTo>
                    <a:pt x="901" y="289"/>
                  </a:lnTo>
                  <a:lnTo>
                    <a:pt x="900" y="280"/>
                  </a:lnTo>
                  <a:lnTo>
                    <a:pt x="896" y="260"/>
                  </a:lnTo>
                  <a:lnTo>
                    <a:pt x="896" y="260"/>
                  </a:lnTo>
                  <a:lnTo>
                    <a:pt x="894" y="246"/>
                  </a:lnTo>
                  <a:lnTo>
                    <a:pt x="891" y="232"/>
                  </a:lnTo>
                  <a:lnTo>
                    <a:pt x="891" y="232"/>
                  </a:lnTo>
                  <a:lnTo>
                    <a:pt x="888" y="198"/>
                  </a:lnTo>
                  <a:lnTo>
                    <a:pt x="888" y="164"/>
                  </a:lnTo>
                  <a:lnTo>
                    <a:pt x="888" y="164"/>
                  </a:lnTo>
                  <a:lnTo>
                    <a:pt x="887" y="149"/>
                  </a:lnTo>
                  <a:lnTo>
                    <a:pt x="886" y="132"/>
                  </a:lnTo>
                  <a:lnTo>
                    <a:pt x="880" y="102"/>
                  </a:lnTo>
                  <a:lnTo>
                    <a:pt x="880" y="102"/>
                  </a:lnTo>
                  <a:lnTo>
                    <a:pt x="878" y="90"/>
                  </a:lnTo>
                  <a:lnTo>
                    <a:pt x="875" y="81"/>
                  </a:lnTo>
                  <a:lnTo>
                    <a:pt x="871" y="73"/>
                  </a:lnTo>
                  <a:lnTo>
                    <a:pt x="866" y="66"/>
                  </a:lnTo>
                  <a:lnTo>
                    <a:pt x="860" y="61"/>
                  </a:lnTo>
                  <a:lnTo>
                    <a:pt x="852" y="57"/>
                  </a:lnTo>
                  <a:lnTo>
                    <a:pt x="843" y="55"/>
                  </a:lnTo>
                  <a:lnTo>
                    <a:pt x="833" y="53"/>
                  </a:lnTo>
                  <a:lnTo>
                    <a:pt x="833" y="53"/>
                  </a:lnTo>
                  <a:lnTo>
                    <a:pt x="803" y="52"/>
                  </a:lnTo>
                  <a:lnTo>
                    <a:pt x="761" y="51"/>
                  </a:lnTo>
                  <a:lnTo>
                    <a:pt x="637" y="49"/>
                  </a:lnTo>
                  <a:lnTo>
                    <a:pt x="637" y="49"/>
                  </a:lnTo>
                  <a:lnTo>
                    <a:pt x="479" y="51"/>
                  </a:lnTo>
                  <a:lnTo>
                    <a:pt x="326" y="52"/>
                  </a:lnTo>
                  <a:lnTo>
                    <a:pt x="315" y="52"/>
                  </a:lnTo>
                  <a:lnTo>
                    <a:pt x="315" y="52"/>
                  </a:lnTo>
                  <a:lnTo>
                    <a:pt x="37" y="53"/>
                  </a:lnTo>
                  <a:lnTo>
                    <a:pt x="37" y="53"/>
                  </a:lnTo>
                  <a:lnTo>
                    <a:pt x="32" y="53"/>
                  </a:lnTo>
                  <a:lnTo>
                    <a:pt x="26" y="51"/>
                  </a:lnTo>
                  <a:lnTo>
                    <a:pt x="22" y="48"/>
                  </a:lnTo>
                  <a:lnTo>
                    <a:pt x="18" y="45"/>
                  </a:lnTo>
                  <a:lnTo>
                    <a:pt x="16" y="42"/>
                  </a:lnTo>
                  <a:lnTo>
                    <a:pt x="15" y="38"/>
                  </a:lnTo>
                  <a:lnTo>
                    <a:pt x="13" y="32"/>
                  </a:lnTo>
                  <a:lnTo>
                    <a:pt x="13" y="28"/>
                  </a:lnTo>
                  <a:lnTo>
                    <a:pt x="13" y="28"/>
                  </a:lnTo>
                  <a:lnTo>
                    <a:pt x="13" y="23"/>
                  </a:lnTo>
                  <a:lnTo>
                    <a:pt x="15" y="19"/>
                  </a:lnTo>
                  <a:lnTo>
                    <a:pt x="16" y="15"/>
                  </a:lnTo>
                  <a:lnTo>
                    <a:pt x="18" y="11"/>
                  </a:lnTo>
                  <a:lnTo>
                    <a:pt x="22" y="8"/>
                  </a:lnTo>
                  <a:lnTo>
                    <a:pt x="26" y="5"/>
                  </a:lnTo>
                  <a:lnTo>
                    <a:pt x="32" y="4"/>
                  </a:lnTo>
                  <a:lnTo>
                    <a:pt x="37" y="4"/>
                  </a:lnTo>
                  <a:lnTo>
                    <a:pt x="722" y="4"/>
                  </a:lnTo>
                  <a:lnTo>
                    <a:pt x="722" y="4"/>
                  </a:lnTo>
                  <a:lnTo>
                    <a:pt x="759" y="2"/>
                  </a:lnTo>
                  <a:lnTo>
                    <a:pt x="759" y="2"/>
                  </a:lnTo>
                  <a:lnTo>
                    <a:pt x="782" y="1"/>
                  </a:lnTo>
                  <a:lnTo>
                    <a:pt x="806" y="0"/>
                  </a:lnTo>
                  <a:lnTo>
                    <a:pt x="806" y="0"/>
                  </a:lnTo>
                  <a:lnTo>
                    <a:pt x="828" y="1"/>
                  </a:lnTo>
                  <a:lnTo>
                    <a:pt x="846" y="2"/>
                  </a:lnTo>
                  <a:lnTo>
                    <a:pt x="863" y="8"/>
                  </a:lnTo>
                  <a:lnTo>
                    <a:pt x="878" y="13"/>
                  </a:lnTo>
                  <a:lnTo>
                    <a:pt x="878" y="13"/>
                  </a:lnTo>
                  <a:lnTo>
                    <a:pt x="886" y="17"/>
                  </a:lnTo>
                  <a:lnTo>
                    <a:pt x="892" y="22"/>
                  </a:lnTo>
                  <a:lnTo>
                    <a:pt x="904" y="32"/>
                  </a:lnTo>
                  <a:lnTo>
                    <a:pt x="912" y="44"/>
                  </a:lnTo>
                  <a:lnTo>
                    <a:pt x="920" y="57"/>
                  </a:lnTo>
                  <a:lnTo>
                    <a:pt x="925" y="70"/>
                  </a:lnTo>
                  <a:lnTo>
                    <a:pt x="928" y="85"/>
                  </a:lnTo>
                  <a:lnTo>
                    <a:pt x="933" y="112"/>
                  </a:lnTo>
                  <a:lnTo>
                    <a:pt x="933" y="112"/>
                  </a:lnTo>
                  <a:lnTo>
                    <a:pt x="937" y="144"/>
                  </a:lnTo>
                  <a:lnTo>
                    <a:pt x="938" y="178"/>
                  </a:lnTo>
                  <a:lnTo>
                    <a:pt x="938" y="178"/>
                  </a:lnTo>
                  <a:lnTo>
                    <a:pt x="939" y="193"/>
                  </a:lnTo>
                  <a:lnTo>
                    <a:pt x="941" y="208"/>
                  </a:lnTo>
                  <a:lnTo>
                    <a:pt x="945" y="239"/>
                  </a:lnTo>
                  <a:lnTo>
                    <a:pt x="945" y="239"/>
                  </a:lnTo>
                  <a:lnTo>
                    <a:pt x="950" y="270"/>
                  </a:lnTo>
                  <a:lnTo>
                    <a:pt x="950" y="270"/>
                  </a:lnTo>
                  <a:lnTo>
                    <a:pt x="951" y="287"/>
                  </a:lnTo>
                  <a:lnTo>
                    <a:pt x="952" y="306"/>
                  </a:lnTo>
                  <a:lnTo>
                    <a:pt x="952" y="324"/>
                  </a:lnTo>
                  <a:lnTo>
                    <a:pt x="951" y="344"/>
                  </a:lnTo>
                  <a:lnTo>
                    <a:pt x="947" y="385"/>
                  </a:lnTo>
                  <a:lnTo>
                    <a:pt x="941" y="430"/>
                  </a:lnTo>
                  <a:lnTo>
                    <a:pt x="941" y="430"/>
                  </a:lnTo>
                  <a:lnTo>
                    <a:pt x="937" y="446"/>
                  </a:lnTo>
                  <a:lnTo>
                    <a:pt x="931" y="460"/>
                  </a:lnTo>
                  <a:lnTo>
                    <a:pt x="925" y="473"/>
                  </a:lnTo>
                  <a:lnTo>
                    <a:pt x="917" y="485"/>
                  </a:lnTo>
                  <a:lnTo>
                    <a:pt x="908" y="495"/>
                  </a:lnTo>
                  <a:lnTo>
                    <a:pt x="897" y="504"/>
                  </a:lnTo>
                  <a:lnTo>
                    <a:pt x="884" y="512"/>
                  </a:lnTo>
                  <a:lnTo>
                    <a:pt x="870" y="519"/>
                  </a:lnTo>
                  <a:lnTo>
                    <a:pt x="870" y="519"/>
                  </a:lnTo>
                  <a:lnTo>
                    <a:pt x="857" y="523"/>
                  </a:lnTo>
                  <a:lnTo>
                    <a:pt x="843" y="525"/>
                  </a:lnTo>
                  <a:lnTo>
                    <a:pt x="814" y="528"/>
                  </a:lnTo>
                  <a:lnTo>
                    <a:pt x="794" y="531"/>
                  </a:lnTo>
                  <a:lnTo>
                    <a:pt x="794" y="531"/>
                  </a:lnTo>
                  <a:lnTo>
                    <a:pt x="767" y="532"/>
                  </a:lnTo>
                  <a:lnTo>
                    <a:pt x="738" y="533"/>
                  </a:lnTo>
                  <a:lnTo>
                    <a:pt x="738" y="53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97" name="Freeform 555"/>
            <p:cNvSpPr/>
            <p:nvPr/>
          </p:nvSpPr>
          <p:spPr bwMode="auto">
            <a:xfrm>
              <a:off x="2085976" y="2305050"/>
              <a:ext cx="252413" cy="203200"/>
            </a:xfrm>
            <a:custGeom>
              <a:avLst/>
              <a:gdLst/>
              <a:ahLst/>
              <a:cxnLst>
                <a:cxn ang="0">
                  <a:pos x="20" y="510"/>
                </a:cxn>
                <a:cxn ang="0">
                  <a:pos x="3" y="497"/>
                </a:cxn>
                <a:cxn ang="0">
                  <a:pos x="0" y="485"/>
                </a:cxn>
                <a:cxn ang="0">
                  <a:pos x="5" y="475"/>
                </a:cxn>
                <a:cxn ang="0">
                  <a:pos x="50" y="407"/>
                </a:cxn>
                <a:cxn ang="0">
                  <a:pos x="123" y="305"/>
                </a:cxn>
                <a:cxn ang="0">
                  <a:pos x="156" y="267"/>
                </a:cxn>
                <a:cxn ang="0">
                  <a:pos x="225" y="192"/>
                </a:cxn>
                <a:cxn ang="0">
                  <a:pos x="271" y="135"/>
                </a:cxn>
                <a:cxn ang="0">
                  <a:pos x="306" y="90"/>
                </a:cxn>
                <a:cxn ang="0">
                  <a:pos x="346" y="53"/>
                </a:cxn>
                <a:cxn ang="0">
                  <a:pos x="381" y="31"/>
                </a:cxn>
                <a:cxn ang="0">
                  <a:pos x="441" y="8"/>
                </a:cxn>
                <a:cxn ang="0">
                  <a:pos x="505" y="0"/>
                </a:cxn>
                <a:cxn ang="0">
                  <a:pos x="544" y="4"/>
                </a:cxn>
                <a:cxn ang="0">
                  <a:pos x="581" y="15"/>
                </a:cxn>
                <a:cxn ang="0">
                  <a:pos x="611" y="36"/>
                </a:cxn>
                <a:cxn ang="0">
                  <a:pos x="628" y="68"/>
                </a:cxn>
                <a:cxn ang="0">
                  <a:pos x="636" y="118"/>
                </a:cxn>
                <a:cxn ang="0">
                  <a:pos x="633" y="196"/>
                </a:cxn>
                <a:cxn ang="0">
                  <a:pos x="631" y="240"/>
                </a:cxn>
                <a:cxn ang="0">
                  <a:pos x="628" y="251"/>
                </a:cxn>
                <a:cxn ang="0">
                  <a:pos x="619" y="261"/>
                </a:cxn>
                <a:cxn ang="0">
                  <a:pos x="606" y="265"/>
                </a:cxn>
                <a:cxn ang="0">
                  <a:pos x="597" y="263"/>
                </a:cxn>
                <a:cxn ang="0">
                  <a:pos x="585" y="255"/>
                </a:cxn>
                <a:cxn ang="0">
                  <a:pos x="581" y="240"/>
                </a:cxn>
                <a:cxn ang="0">
                  <a:pos x="584" y="196"/>
                </a:cxn>
                <a:cxn ang="0">
                  <a:pos x="586" y="148"/>
                </a:cxn>
                <a:cxn ang="0">
                  <a:pos x="582" y="103"/>
                </a:cxn>
                <a:cxn ang="0">
                  <a:pos x="571" y="76"/>
                </a:cxn>
                <a:cxn ang="0">
                  <a:pos x="547" y="57"/>
                </a:cxn>
                <a:cxn ang="0">
                  <a:pos x="523" y="52"/>
                </a:cxn>
                <a:cxn ang="0">
                  <a:pos x="491" y="52"/>
                </a:cxn>
                <a:cxn ang="0">
                  <a:pos x="452" y="57"/>
                </a:cxn>
                <a:cxn ang="0">
                  <a:pos x="401" y="77"/>
                </a:cxn>
                <a:cxn ang="0">
                  <a:pos x="373" y="95"/>
                </a:cxn>
                <a:cxn ang="0">
                  <a:pos x="336" y="137"/>
                </a:cxn>
                <a:cxn ang="0">
                  <a:pos x="321" y="157"/>
                </a:cxn>
                <a:cxn ang="0">
                  <a:pos x="225" y="265"/>
                </a:cxn>
                <a:cxn ang="0">
                  <a:pos x="147" y="353"/>
                </a:cxn>
                <a:cxn ang="0">
                  <a:pos x="91" y="435"/>
                </a:cxn>
                <a:cxn ang="0">
                  <a:pos x="47" y="501"/>
                </a:cxn>
                <a:cxn ang="0">
                  <a:pos x="38" y="509"/>
                </a:cxn>
                <a:cxn ang="0">
                  <a:pos x="26" y="511"/>
                </a:cxn>
              </a:cxnLst>
              <a:rect l="0" t="0" r="r" b="b"/>
              <a:pathLst>
                <a:path w="637" h="511">
                  <a:moveTo>
                    <a:pt x="26" y="511"/>
                  </a:moveTo>
                  <a:lnTo>
                    <a:pt x="26" y="511"/>
                  </a:lnTo>
                  <a:lnTo>
                    <a:pt x="20" y="510"/>
                  </a:lnTo>
                  <a:lnTo>
                    <a:pt x="12" y="507"/>
                  </a:lnTo>
                  <a:lnTo>
                    <a:pt x="7" y="503"/>
                  </a:lnTo>
                  <a:lnTo>
                    <a:pt x="3" y="497"/>
                  </a:lnTo>
                  <a:lnTo>
                    <a:pt x="3" y="497"/>
                  </a:lnTo>
                  <a:lnTo>
                    <a:pt x="0" y="492"/>
                  </a:lnTo>
                  <a:lnTo>
                    <a:pt x="0" y="485"/>
                  </a:lnTo>
                  <a:lnTo>
                    <a:pt x="2" y="480"/>
                  </a:lnTo>
                  <a:lnTo>
                    <a:pt x="5" y="475"/>
                  </a:lnTo>
                  <a:lnTo>
                    <a:pt x="5" y="475"/>
                  </a:lnTo>
                  <a:lnTo>
                    <a:pt x="29" y="441"/>
                  </a:lnTo>
                  <a:lnTo>
                    <a:pt x="50" y="407"/>
                  </a:lnTo>
                  <a:lnTo>
                    <a:pt x="50" y="407"/>
                  </a:lnTo>
                  <a:lnTo>
                    <a:pt x="74" y="373"/>
                  </a:lnTo>
                  <a:lnTo>
                    <a:pt x="98" y="339"/>
                  </a:lnTo>
                  <a:lnTo>
                    <a:pt x="123" y="305"/>
                  </a:lnTo>
                  <a:lnTo>
                    <a:pt x="138" y="288"/>
                  </a:lnTo>
                  <a:lnTo>
                    <a:pt x="152" y="272"/>
                  </a:lnTo>
                  <a:lnTo>
                    <a:pt x="156" y="267"/>
                  </a:lnTo>
                  <a:lnTo>
                    <a:pt x="156" y="267"/>
                  </a:lnTo>
                  <a:lnTo>
                    <a:pt x="202" y="217"/>
                  </a:lnTo>
                  <a:lnTo>
                    <a:pt x="225" y="192"/>
                  </a:lnTo>
                  <a:lnTo>
                    <a:pt x="247" y="166"/>
                  </a:lnTo>
                  <a:lnTo>
                    <a:pt x="247" y="166"/>
                  </a:lnTo>
                  <a:lnTo>
                    <a:pt x="271" y="135"/>
                  </a:lnTo>
                  <a:lnTo>
                    <a:pt x="271" y="135"/>
                  </a:lnTo>
                  <a:lnTo>
                    <a:pt x="289" y="112"/>
                  </a:lnTo>
                  <a:lnTo>
                    <a:pt x="306" y="90"/>
                  </a:lnTo>
                  <a:lnTo>
                    <a:pt x="326" y="70"/>
                  </a:lnTo>
                  <a:lnTo>
                    <a:pt x="335" y="61"/>
                  </a:lnTo>
                  <a:lnTo>
                    <a:pt x="346" y="53"/>
                  </a:lnTo>
                  <a:lnTo>
                    <a:pt x="346" y="53"/>
                  </a:lnTo>
                  <a:lnTo>
                    <a:pt x="363" y="42"/>
                  </a:lnTo>
                  <a:lnTo>
                    <a:pt x="381" y="31"/>
                  </a:lnTo>
                  <a:lnTo>
                    <a:pt x="401" y="22"/>
                  </a:lnTo>
                  <a:lnTo>
                    <a:pt x="421" y="14"/>
                  </a:lnTo>
                  <a:lnTo>
                    <a:pt x="441" y="8"/>
                  </a:lnTo>
                  <a:lnTo>
                    <a:pt x="463" y="4"/>
                  </a:lnTo>
                  <a:lnTo>
                    <a:pt x="484" y="1"/>
                  </a:lnTo>
                  <a:lnTo>
                    <a:pt x="505" y="0"/>
                  </a:lnTo>
                  <a:lnTo>
                    <a:pt x="505" y="0"/>
                  </a:lnTo>
                  <a:lnTo>
                    <a:pt x="525" y="1"/>
                  </a:lnTo>
                  <a:lnTo>
                    <a:pt x="544" y="4"/>
                  </a:lnTo>
                  <a:lnTo>
                    <a:pt x="564" y="8"/>
                  </a:lnTo>
                  <a:lnTo>
                    <a:pt x="581" y="15"/>
                  </a:lnTo>
                  <a:lnTo>
                    <a:pt x="581" y="15"/>
                  </a:lnTo>
                  <a:lnTo>
                    <a:pt x="593" y="21"/>
                  </a:lnTo>
                  <a:lnTo>
                    <a:pt x="602" y="29"/>
                  </a:lnTo>
                  <a:lnTo>
                    <a:pt x="611" y="36"/>
                  </a:lnTo>
                  <a:lnTo>
                    <a:pt x="618" y="47"/>
                  </a:lnTo>
                  <a:lnTo>
                    <a:pt x="623" y="57"/>
                  </a:lnTo>
                  <a:lnTo>
                    <a:pt x="628" y="68"/>
                  </a:lnTo>
                  <a:lnTo>
                    <a:pt x="631" y="80"/>
                  </a:lnTo>
                  <a:lnTo>
                    <a:pt x="633" y="93"/>
                  </a:lnTo>
                  <a:lnTo>
                    <a:pt x="636" y="118"/>
                  </a:lnTo>
                  <a:lnTo>
                    <a:pt x="637" y="145"/>
                  </a:lnTo>
                  <a:lnTo>
                    <a:pt x="636" y="171"/>
                  </a:lnTo>
                  <a:lnTo>
                    <a:pt x="633" y="196"/>
                  </a:lnTo>
                  <a:lnTo>
                    <a:pt x="633" y="196"/>
                  </a:lnTo>
                  <a:lnTo>
                    <a:pt x="632" y="220"/>
                  </a:lnTo>
                  <a:lnTo>
                    <a:pt x="631" y="240"/>
                  </a:lnTo>
                  <a:lnTo>
                    <a:pt x="631" y="240"/>
                  </a:lnTo>
                  <a:lnTo>
                    <a:pt x="629" y="246"/>
                  </a:lnTo>
                  <a:lnTo>
                    <a:pt x="628" y="251"/>
                  </a:lnTo>
                  <a:lnTo>
                    <a:pt x="626" y="255"/>
                  </a:lnTo>
                  <a:lnTo>
                    <a:pt x="623" y="259"/>
                  </a:lnTo>
                  <a:lnTo>
                    <a:pt x="619" y="261"/>
                  </a:lnTo>
                  <a:lnTo>
                    <a:pt x="615" y="263"/>
                  </a:lnTo>
                  <a:lnTo>
                    <a:pt x="610" y="264"/>
                  </a:lnTo>
                  <a:lnTo>
                    <a:pt x="606" y="265"/>
                  </a:lnTo>
                  <a:lnTo>
                    <a:pt x="606" y="265"/>
                  </a:lnTo>
                  <a:lnTo>
                    <a:pt x="601" y="264"/>
                  </a:lnTo>
                  <a:lnTo>
                    <a:pt x="597" y="263"/>
                  </a:lnTo>
                  <a:lnTo>
                    <a:pt x="593" y="261"/>
                  </a:lnTo>
                  <a:lnTo>
                    <a:pt x="589" y="259"/>
                  </a:lnTo>
                  <a:lnTo>
                    <a:pt x="585" y="255"/>
                  </a:lnTo>
                  <a:lnTo>
                    <a:pt x="582" y="251"/>
                  </a:lnTo>
                  <a:lnTo>
                    <a:pt x="581" y="246"/>
                  </a:lnTo>
                  <a:lnTo>
                    <a:pt x="581" y="240"/>
                  </a:lnTo>
                  <a:lnTo>
                    <a:pt x="581" y="240"/>
                  </a:lnTo>
                  <a:lnTo>
                    <a:pt x="581" y="220"/>
                  </a:lnTo>
                  <a:lnTo>
                    <a:pt x="584" y="196"/>
                  </a:lnTo>
                  <a:lnTo>
                    <a:pt x="584" y="196"/>
                  </a:lnTo>
                  <a:lnTo>
                    <a:pt x="585" y="172"/>
                  </a:lnTo>
                  <a:lnTo>
                    <a:pt x="586" y="148"/>
                  </a:lnTo>
                  <a:lnTo>
                    <a:pt x="585" y="124"/>
                  </a:lnTo>
                  <a:lnTo>
                    <a:pt x="584" y="114"/>
                  </a:lnTo>
                  <a:lnTo>
                    <a:pt x="582" y="103"/>
                  </a:lnTo>
                  <a:lnTo>
                    <a:pt x="580" y="93"/>
                  </a:lnTo>
                  <a:lnTo>
                    <a:pt x="576" y="84"/>
                  </a:lnTo>
                  <a:lnTo>
                    <a:pt x="571" y="76"/>
                  </a:lnTo>
                  <a:lnTo>
                    <a:pt x="564" y="68"/>
                  </a:lnTo>
                  <a:lnTo>
                    <a:pt x="556" y="63"/>
                  </a:lnTo>
                  <a:lnTo>
                    <a:pt x="547" y="57"/>
                  </a:lnTo>
                  <a:lnTo>
                    <a:pt x="537" y="55"/>
                  </a:lnTo>
                  <a:lnTo>
                    <a:pt x="523" y="52"/>
                  </a:lnTo>
                  <a:lnTo>
                    <a:pt x="523" y="52"/>
                  </a:lnTo>
                  <a:lnTo>
                    <a:pt x="504" y="52"/>
                  </a:lnTo>
                  <a:lnTo>
                    <a:pt x="504" y="52"/>
                  </a:lnTo>
                  <a:lnTo>
                    <a:pt x="491" y="52"/>
                  </a:lnTo>
                  <a:lnTo>
                    <a:pt x="478" y="53"/>
                  </a:lnTo>
                  <a:lnTo>
                    <a:pt x="465" y="55"/>
                  </a:lnTo>
                  <a:lnTo>
                    <a:pt x="452" y="57"/>
                  </a:lnTo>
                  <a:lnTo>
                    <a:pt x="425" y="65"/>
                  </a:lnTo>
                  <a:lnTo>
                    <a:pt x="401" y="77"/>
                  </a:lnTo>
                  <a:lnTo>
                    <a:pt x="401" y="77"/>
                  </a:lnTo>
                  <a:lnTo>
                    <a:pt x="391" y="82"/>
                  </a:lnTo>
                  <a:lnTo>
                    <a:pt x="382" y="89"/>
                  </a:lnTo>
                  <a:lnTo>
                    <a:pt x="373" y="95"/>
                  </a:lnTo>
                  <a:lnTo>
                    <a:pt x="365" y="103"/>
                  </a:lnTo>
                  <a:lnTo>
                    <a:pt x="351" y="120"/>
                  </a:lnTo>
                  <a:lnTo>
                    <a:pt x="336" y="137"/>
                  </a:lnTo>
                  <a:lnTo>
                    <a:pt x="336" y="137"/>
                  </a:lnTo>
                  <a:lnTo>
                    <a:pt x="321" y="157"/>
                  </a:lnTo>
                  <a:lnTo>
                    <a:pt x="321" y="157"/>
                  </a:lnTo>
                  <a:lnTo>
                    <a:pt x="274" y="212"/>
                  </a:lnTo>
                  <a:lnTo>
                    <a:pt x="225" y="265"/>
                  </a:lnTo>
                  <a:lnTo>
                    <a:pt x="225" y="265"/>
                  </a:lnTo>
                  <a:lnTo>
                    <a:pt x="168" y="328"/>
                  </a:lnTo>
                  <a:lnTo>
                    <a:pt x="168" y="328"/>
                  </a:lnTo>
                  <a:lnTo>
                    <a:pt x="147" y="353"/>
                  </a:lnTo>
                  <a:lnTo>
                    <a:pt x="127" y="380"/>
                  </a:lnTo>
                  <a:lnTo>
                    <a:pt x="109" y="408"/>
                  </a:lnTo>
                  <a:lnTo>
                    <a:pt x="91" y="435"/>
                  </a:lnTo>
                  <a:lnTo>
                    <a:pt x="91" y="435"/>
                  </a:lnTo>
                  <a:lnTo>
                    <a:pt x="70" y="468"/>
                  </a:lnTo>
                  <a:lnTo>
                    <a:pt x="47" y="501"/>
                  </a:lnTo>
                  <a:lnTo>
                    <a:pt x="47" y="501"/>
                  </a:lnTo>
                  <a:lnTo>
                    <a:pt x="43" y="505"/>
                  </a:lnTo>
                  <a:lnTo>
                    <a:pt x="38" y="509"/>
                  </a:lnTo>
                  <a:lnTo>
                    <a:pt x="33" y="511"/>
                  </a:lnTo>
                  <a:lnTo>
                    <a:pt x="26" y="511"/>
                  </a:lnTo>
                  <a:lnTo>
                    <a:pt x="26" y="51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98" name="Freeform 556"/>
            <p:cNvSpPr/>
            <p:nvPr/>
          </p:nvSpPr>
          <p:spPr bwMode="auto">
            <a:xfrm>
              <a:off x="2084388" y="2492375"/>
              <a:ext cx="250825" cy="215900"/>
            </a:xfrm>
            <a:custGeom>
              <a:avLst/>
              <a:gdLst/>
              <a:ahLst/>
              <a:cxnLst>
                <a:cxn ang="0">
                  <a:pos x="440" y="545"/>
                </a:cxn>
                <a:cxn ang="0">
                  <a:pos x="384" y="528"/>
                </a:cxn>
                <a:cxn ang="0">
                  <a:pos x="334" y="492"/>
                </a:cxn>
                <a:cxn ang="0">
                  <a:pos x="303" y="456"/>
                </a:cxn>
                <a:cxn ang="0">
                  <a:pos x="259" y="396"/>
                </a:cxn>
                <a:cxn ang="0">
                  <a:pos x="220" y="341"/>
                </a:cxn>
                <a:cxn ang="0">
                  <a:pos x="190" y="301"/>
                </a:cxn>
                <a:cxn ang="0">
                  <a:pos x="168" y="277"/>
                </a:cxn>
                <a:cxn ang="0">
                  <a:pos x="155" y="259"/>
                </a:cxn>
                <a:cxn ang="0">
                  <a:pos x="143" y="237"/>
                </a:cxn>
                <a:cxn ang="0">
                  <a:pos x="113" y="197"/>
                </a:cxn>
                <a:cxn ang="0">
                  <a:pos x="68" y="141"/>
                </a:cxn>
                <a:cxn ang="0">
                  <a:pos x="51" y="122"/>
                </a:cxn>
                <a:cxn ang="0">
                  <a:pos x="33" y="99"/>
                </a:cxn>
                <a:cxn ang="0">
                  <a:pos x="12" y="65"/>
                </a:cxn>
                <a:cxn ang="0">
                  <a:pos x="0" y="25"/>
                </a:cxn>
                <a:cxn ang="0">
                  <a:pos x="2" y="14"/>
                </a:cxn>
                <a:cxn ang="0">
                  <a:pos x="7" y="6"/>
                </a:cxn>
                <a:cxn ang="0">
                  <a:pos x="20" y="0"/>
                </a:cxn>
                <a:cxn ang="0">
                  <a:pos x="33" y="1"/>
                </a:cxn>
                <a:cxn ang="0">
                  <a:pos x="45" y="9"/>
                </a:cxn>
                <a:cxn ang="0">
                  <a:pos x="51" y="23"/>
                </a:cxn>
                <a:cxn ang="0">
                  <a:pos x="57" y="46"/>
                </a:cxn>
                <a:cxn ang="0">
                  <a:pos x="85" y="86"/>
                </a:cxn>
                <a:cxn ang="0">
                  <a:pos x="114" y="118"/>
                </a:cxn>
                <a:cxn ang="0">
                  <a:pos x="146" y="158"/>
                </a:cxn>
                <a:cxn ang="0">
                  <a:pos x="170" y="191"/>
                </a:cxn>
                <a:cxn ang="0">
                  <a:pos x="186" y="209"/>
                </a:cxn>
                <a:cxn ang="0">
                  <a:pos x="206" y="237"/>
                </a:cxn>
                <a:cxn ang="0">
                  <a:pos x="231" y="271"/>
                </a:cxn>
                <a:cxn ang="0">
                  <a:pos x="257" y="301"/>
                </a:cxn>
                <a:cxn ang="0">
                  <a:pos x="293" y="357"/>
                </a:cxn>
                <a:cxn ang="0">
                  <a:pos x="316" y="388"/>
                </a:cxn>
                <a:cxn ang="0">
                  <a:pos x="331" y="417"/>
                </a:cxn>
                <a:cxn ang="0">
                  <a:pos x="344" y="431"/>
                </a:cxn>
                <a:cxn ang="0">
                  <a:pos x="372" y="460"/>
                </a:cxn>
                <a:cxn ang="0">
                  <a:pos x="390" y="476"/>
                </a:cxn>
                <a:cxn ang="0">
                  <a:pos x="420" y="492"/>
                </a:cxn>
                <a:cxn ang="0">
                  <a:pos x="456" y="497"/>
                </a:cxn>
                <a:cxn ang="0">
                  <a:pos x="487" y="493"/>
                </a:cxn>
                <a:cxn ang="0">
                  <a:pos x="516" y="480"/>
                </a:cxn>
                <a:cxn ang="0">
                  <a:pos x="537" y="467"/>
                </a:cxn>
                <a:cxn ang="0">
                  <a:pos x="565" y="438"/>
                </a:cxn>
                <a:cxn ang="0">
                  <a:pos x="571" y="424"/>
                </a:cxn>
                <a:cxn ang="0">
                  <a:pos x="577" y="396"/>
                </a:cxn>
                <a:cxn ang="0">
                  <a:pos x="581" y="371"/>
                </a:cxn>
                <a:cxn ang="0">
                  <a:pos x="581" y="290"/>
                </a:cxn>
                <a:cxn ang="0">
                  <a:pos x="580" y="250"/>
                </a:cxn>
                <a:cxn ang="0">
                  <a:pos x="584" y="237"/>
                </a:cxn>
                <a:cxn ang="0">
                  <a:pos x="590" y="229"/>
                </a:cxn>
                <a:cxn ang="0">
                  <a:pos x="605" y="225"/>
                </a:cxn>
                <a:cxn ang="0">
                  <a:pos x="614" y="226"/>
                </a:cxn>
                <a:cxn ang="0">
                  <a:pos x="626" y="235"/>
                </a:cxn>
                <a:cxn ang="0">
                  <a:pos x="631" y="250"/>
                </a:cxn>
                <a:cxn ang="0">
                  <a:pos x="631" y="285"/>
                </a:cxn>
                <a:cxn ang="0">
                  <a:pos x="631" y="378"/>
                </a:cxn>
                <a:cxn ang="0">
                  <a:pos x="623" y="424"/>
                </a:cxn>
                <a:cxn ang="0">
                  <a:pos x="607" y="464"/>
                </a:cxn>
                <a:cxn ang="0">
                  <a:pos x="579" y="499"/>
                </a:cxn>
                <a:cxn ang="0">
                  <a:pos x="554" y="518"/>
                </a:cxn>
                <a:cxn ang="0">
                  <a:pos x="514" y="536"/>
                </a:cxn>
                <a:cxn ang="0">
                  <a:pos x="473" y="545"/>
                </a:cxn>
              </a:cxnLst>
              <a:rect l="0" t="0" r="r" b="b"/>
              <a:pathLst>
                <a:path w="632" h="545">
                  <a:moveTo>
                    <a:pt x="459" y="545"/>
                  </a:moveTo>
                  <a:lnTo>
                    <a:pt x="459" y="545"/>
                  </a:lnTo>
                  <a:lnTo>
                    <a:pt x="440" y="545"/>
                  </a:lnTo>
                  <a:lnTo>
                    <a:pt x="420" y="541"/>
                  </a:lnTo>
                  <a:lnTo>
                    <a:pt x="402" y="536"/>
                  </a:lnTo>
                  <a:lnTo>
                    <a:pt x="384" y="528"/>
                  </a:lnTo>
                  <a:lnTo>
                    <a:pt x="365" y="518"/>
                  </a:lnTo>
                  <a:lnTo>
                    <a:pt x="350" y="506"/>
                  </a:lnTo>
                  <a:lnTo>
                    <a:pt x="334" y="492"/>
                  </a:lnTo>
                  <a:lnTo>
                    <a:pt x="318" y="476"/>
                  </a:lnTo>
                  <a:lnTo>
                    <a:pt x="318" y="476"/>
                  </a:lnTo>
                  <a:lnTo>
                    <a:pt x="303" y="456"/>
                  </a:lnTo>
                  <a:lnTo>
                    <a:pt x="288" y="435"/>
                  </a:lnTo>
                  <a:lnTo>
                    <a:pt x="259" y="396"/>
                  </a:lnTo>
                  <a:lnTo>
                    <a:pt x="259" y="396"/>
                  </a:lnTo>
                  <a:lnTo>
                    <a:pt x="234" y="362"/>
                  </a:lnTo>
                  <a:lnTo>
                    <a:pt x="234" y="362"/>
                  </a:lnTo>
                  <a:lnTo>
                    <a:pt x="220" y="341"/>
                  </a:lnTo>
                  <a:lnTo>
                    <a:pt x="220" y="341"/>
                  </a:lnTo>
                  <a:lnTo>
                    <a:pt x="200" y="314"/>
                  </a:lnTo>
                  <a:lnTo>
                    <a:pt x="190" y="301"/>
                  </a:lnTo>
                  <a:lnTo>
                    <a:pt x="180" y="289"/>
                  </a:lnTo>
                  <a:lnTo>
                    <a:pt x="180" y="289"/>
                  </a:lnTo>
                  <a:lnTo>
                    <a:pt x="168" y="277"/>
                  </a:lnTo>
                  <a:lnTo>
                    <a:pt x="160" y="267"/>
                  </a:lnTo>
                  <a:lnTo>
                    <a:pt x="160" y="267"/>
                  </a:lnTo>
                  <a:lnTo>
                    <a:pt x="155" y="259"/>
                  </a:lnTo>
                  <a:lnTo>
                    <a:pt x="149" y="248"/>
                  </a:lnTo>
                  <a:lnTo>
                    <a:pt x="149" y="248"/>
                  </a:lnTo>
                  <a:lnTo>
                    <a:pt x="143" y="237"/>
                  </a:lnTo>
                  <a:lnTo>
                    <a:pt x="143" y="237"/>
                  </a:lnTo>
                  <a:lnTo>
                    <a:pt x="127" y="218"/>
                  </a:lnTo>
                  <a:lnTo>
                    <a:pt x="113" y="197"/>
                  </a:lnTo>
                  <a:lnTo>
                    <a:pt x="113" y="197"/>
                  </a:lnTo>
                  <a:lnTo>
                    <a:pt x="91" y="169"/>
                  </a:lnTo>
                  <a:lnTo>
                    <a:pt x="68" y="141"/>
                  </a:lnTo>
                  <a:lnTo>
                    <a:pt x="63" y="135"/>
                  </a:lnTo>
                  <a:lnTo>
                    <a:pt x="63" y="135"/>
                  </a:lnTo>
                  <a:lnTo>
                    <a:pt x="51" y="122"/>
                  </a:lnTo>
                  <a:lnTo>
                    <a:pt x="50" y="120"/>
                  </a:lnTo>
                  <a:lnTo>
                    <a:pt x="50" y="120"/>
                  </a:lnTo>
                  <a:lnTo>
                    <a:pt x="33" y="99"/>
                  </a:lnTo>
                  <a:lnTo>
                    <a:pt x="25" y="89"/>
                  </a:lnTo>
                  <a:lnTo>
                    <a:pt x="19" y="77"/>
                  </a:lnTo>
                  <a:lnTo>
                    <a:pt x="12" y="65"/>
                  </a:lnTo>
                  <a:lnTo>
                    <a:pt x="7" y="54"/>
                  </a:lnTo>
                  <a:lnTo>
                    <a:pt x="3" y="39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2" y="20"/>
                  </a:lnTo>
                  <a:lnTo>
                    <a:pt x="2" y="14"/>
                  </a:lnTo>
                  <a:lnTo>
                    <a:pt x="4" y="10"/>
                  </a:lnTo>
                  <a:lnTo>
                    <a:pt x="7" y="6"/>
                  </a:lnTo>
                  <a:lnTo>
                    <a:pt x="7" y="6"/>
                  </a:lnTo>
                  <a:lnTo>
                    <a:pt x="11" y="4"/>
                  </a:lnTo>
                  <a:lnTo>
                    <a:pt x="15" y="1"/>
                  </a:lnTo>
                  <a:lnTo>
                    <a:pt x="20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33" y="1"/>
                  </a:lnTo>
                  <a:lnTo>
                    <a:pt x="38" y="3"/>
                  </a:lnTo>
                  <a:lnTo>
                    <a:pt x="42" y="5"/>
                  </a:lnTo>
                  <a:lnTo>
                    <a:pt x="45" y="9"/>
                  </a:lnTo>
                  <a:lnTo>
                    <a:pt x="47" y="13"/>
                  </a:lnTo>
                  <a:lnTo>
                    <a:pt x="50" y="18"/>
                  </a:lnTo>
                  <a:lnTo>
                    <a:pt x="51" y="23"/>
                  </a:lnTo>
                  <a:lnTo>
                    <a:pt x="51" y="23"/>
                  </a:lnTo>
                  <a:lnTo>
                    <a:pt x="53" y="34"/>
                  </a:lnTo>
                  <a:lnTo>
                    <a:pt x="57" y="46"/>
                  </a:lnTo>
                  <a:lnTo>
                    <a:pt x="62" y="56"/>
                  </a:lnTo>
                  <a:lnTo>
                    <a:pt x="68" y="67"/>
                  </a:lnTo>
                  <a:lnTo>
                    <a:pt x="85" y="86"/>
                  </a:lnTo>
                  <a:lnTo>
                    <a:pt x="102" y="105"/>
                  </a:lnTo>
                  <a:lnTo>
                    <a:pt x="102" y="105"/>
                  </a:lnTo>
                  <a:lnTo>
                    <a:pt x="114" y="118"/>
                  </a:lnTo>
                  <a:lnTo>
                    <a:pt x="114" y="118"/>
                  </a:lnTo>
                  <a:lnTo>
                    <a:pt x="131" y="137"/>
                  </a:lnTo>
                  <a:lnTo>
                    <a:pt x="146" y="158"/>
                  </a:lnTo>
                  <a:lnTo>
                    <a:pt x="146" y="158"/>
                  </a:lnTo>
                  <a:lnTo>
                    <a:pt x="161" y="180"/>
                  </a:lnTo>
                  <a:lnTo>
                    <a:pt x="170" y="191"/>
                  </a:lnTo>
                  <a:lnTo>
                    <a:pt x="180" y="201"/>
                  </a:lnTo>
                  <a:lnTo>
                    <a:pt x="180" y="201"/>
                  </a:lnTo>
                  <a:lnTo>
                    <a:pt x="186" y="209"/>
                  </a:lnTo>
                  <a:lnTo>
                    <a:pt x="193" y="218"/>
                  </a:lnTo>
                  <a:lnTo>
                    <a:pt x="206" y="237"/>
                  </a:lnTo>
                  <a:lnTo>
                    <a:pt x="206" y="237"/>
                  </a:lnTo>
                  <a:lnTo>
                    <a:pt x="217" y="254"/>
                  </a:lnTo>
                  <a:lnTo>
                    <a:pt x="224" y="263"/>
                  </a:lnTo>
                  <a:lnTo>
                    <a:pt x="231" y="271"/>
                  </a:lnTo>
                  <a:lnTo>
                    <a:pt x="231" y="271"/>
                  </a:lnTo>
                  <a:lnTo>
                    <a:pt x="245" y="285"/>
                  </a:lnTo>
                  <a:lnTo>
                    <a:pt x="257" y="301"/>
                  </a:lnTo>
                  <a:lnTo>
                    <a:pt x="280" y="335"/>
                  </a:lnTo>
                  <a:lnTo>
                    <a:pt x="280" y="335"/>
                  </a:lnTo>
                  <a:lnTo>
                    <a:pt x="293" y="357"/>
                  </a:lnTo>
                  <a:lnTo>
                    <a:pt x="309" y="378"/>
                  </a:lnTo>
                  <a:lnTo>
                    <a:pt x="309" y="378"/>
                  </a:lnTo>
                  <a:lnTo>
                    <a:pt x="316" y="388"/>
                  </a:lnTo>
                  <a:lnTo>
                    <a:pt x="323" y="401"/>
                  </a:lnTo>
                  <a:lnTo>
                    <a:pt x="323" y="401"/>
                  </a:lnTo>
                  <a:lnTo>
                    <a:pt x="331" y="417"/>
                  </a:lnTo>
                  <a:lnTo>
                    <a:pt x="331" y="417"/>
                  </a:lnTo>
                  <a:lnTo>
                    <a:pt x="338" y="424"/>
                  </a:lnTo>
                  <a:lnTo>
                    <a:pt x="344" y="431"/>
                  </a:lnTo>
                  <a:lnTo>
                    <a:pt x="359" y="446"/>
                  </a:lnTo>
                  <a:lnTo>
                    <a:pt x="359" y="446"/>
                  </a:lnTo>
                  <a:lnTo>
                    <a:pt x="372" y="460"/>
                  </a:lnTo>
                  <a:lnTo>
                    <a:pt x="372" y="460"/>
                  </a:lnTo>
                  <a:lnTo>
                    <a:pt x="381" y="469"/>
                  </a:lnTo>
                  <a:lnTo>
                    <a:pt x="390" y="476"/>
                  </a:lnTo>
                  <a:lnTo>
                    <a:pt x="399" y="482"/>
                  </a:lnTo>
                  <a:lnTo>
                    <a:pt x="410" y="488"/>
                  </a:lnTo>
                  <a:lnTo>
                    <a:pt x="420" y="492"/>
                  </a:lnTo>
                  <a:lnTo>
                    <a:pt x="432" y="494"/>
                  </a:lnTo>
                  <a:lnTo>
                    <a:pt x="444" y="497"/>
                  </a:lnTo>
                  <a:lnTo>
                    <a:pt x="456" y="497"/>
                  </a:lnTo>
                  <a:lnTo>
                    <a:pt x="456" y="497"/>
                  </a:lnTo>
                  <a:lnTo>
                    <a:pt x="471" y="496"/>
                  </a:lnTo>
                  <a:lnTo>
                    <a:pt x="487" y="493"/>
                  </a:lnTo>
                  <a:lnTo>
                    <a:pt x="501" y="486"/>
                  </a:lnTo>
                  <a:lnTo>
                    <a:pt x="516" y="480"/>
                  </a:lnTo>
                  <a:lnTo>
                    <a:pt x="516" y="480"/>
                  </a:lnTo>
                  <a:lnTo>
                    <a:pt x="526" y="473"/>
                  </a:lnTo>
                  <a:lnTo>
                    <a:pt x="526" y="473"/>
                  </a:lnTo>
                  <a:lnTo>
                    <a:pt x="537" y="467"/>
                  </a:lnTo>
                  <a:lnTo>
                    <a:pt x="547" y="459"/>
                  </a:lnTo>
                  <a:lnTo>
                    <a:pt x="556" y="450"/>
                  </a:lnTo>
                  <a:lnTo>
                    <a:pt x="565" y="438"/>
                  </a:lnTo>
                  <a:lnTo>
                    <a:pt x="565" y="438"/>
                  </a:lnTo>
                  <a:lnTo>
                    <a:pt x="568" y="433"/>
                  </a:lnTo>
                  <a:lnTo>
                    <a:pt x="571" y="424"/>
                  </a:lnTo>
                  <a:lnTo>
                    <a:pt x="575" y="407"/>
                  </a:lnTo>
                  <a:lnTo>
                    <a:pt x="575" y="407"/>
                  </a:lnTo>
                  <a:lnTo>
                    <a:pt x="577" y="396"/>
                  </a:lnTo>
                  <a:lnTo>
                    <a:pt x="577" y="396"/>
                  </a:lnTo>
                  <a:lnTo>
                    <a:pt x="580" y="384"/>
                  </a:lnTo>
                  <a:lnTo>
                    <a:pt x="581" y="371"/>
                  </a:lnTo>
                  <a:lnTo>
                    <a:pt x="584" y="344"/>
                  </a:lnTo>
                  <a:lnTo>
                    <a:pt x="582" y="318"/>
                  </a:lnTo>
                  <a:lnTo>
                    <a:pt x="581" y="290"/>
                  </a:lnTo>
                  <a:lnTo>
                    <a:pt x="581" y="290"/>
                  </a:lnTo>
                  <a:lnTo>
                    <a:pt x="580" y="250"/>
                  </a:lnTo>
                  <a:lnTo>
                    <a:pt x="580" y="250"/>
                  </a:lnTo>
                  <a:lnTo>
                    <a:pt x="581" y="244"/>
                  </a:lnTo>
                  <a:lnTo>
                    <a:pt x="582" y="241"/>
                  </a:lnTo>
                  <a:lnTo>
                    <a:pt x="584" y="237"/>
                  </a:lnTo>
                  <a:lnTo>
                    <a:pt x="588" y="233"/>
                  </a:lnTo>
                  <a:lnTo>
                    <a:pt x="588" y="233"/>
                  </a:lnTo>
                  <a:lnTo>
                    <a:pt x="590" y="229"/>
                  </a:lnTo>
                  <a:lnTo>
                    <a:pt x="596" y="227"/>
                  </a:lnTo>
                  <a:lnTo>
                    <a:pt x="601" y="226"/>
                  </a:lnTo>
                  <a:lnTo>
                    <a:pt x="605" y="225"/>
                  </a:lnTo>
                  <a:lnTo>
                    <a:pt x="605" y="225"/>
                  </a:lnTo>
                  <a:lnTo>
                    <a:pt x="610" y="225"/>
                  </a:lnTo>
                  <a:lnTo>
                    <a:pt x="614" y="226"/>
                  </a:lnTo>
                  <a:lnTo>
                    <a:pt x="619" y="229"/>
                  </a:lnTo>
                  <a:lnTo>
                    <a:pt x="623" y="231"/>
                  </a:lnTo>
                  <a:lnTo>
                    <a:pt x="626" y="235"/>
                  </a:lnTo>
                  <a:lnTo>
                    <a:pt x="628" y="239"/>
                  </a:lnTo>
                  <a:lnTo>
                    <a:pt x="630" y="244"/>
                  </a:lnTo>
                  <a:lnTo>
                    <a:pt x="631" y="250"/>
                  </a:lnTo>
                  <a:lnTo>
                    <a:pt x="631" y="250"/>
                  </a:lnTo>
                  <a:lnTo>
                    <a:pt x="631" y="285"/>
                  </a:lnTo>
                  <a:lnTo>
                    <a:pt x="631" y="285"/>
                  </a:lnTo>
                  <a:lnTo>
                    <a:pt x="632" y="315"/>
                  </a:lnTo>
                  <a:lnTo>
                    <a:pt x="632" y="346"/>
                  </a:lnTo>
                  <a:lnTo>
                    <a:pt x="631" y="378"/>
                  </a:lnTo>
                  <a:lnTo>
                    <a:pt x="628" y="392"/>
                  </a:lnTo>
                  <a:lnTo>
                    <a:pt x="626" y="408"/>
                  </a:lnTo>
                  <a:lnTo>
                    <a:pt x="623" y="424"/>
                  </a:lnTo>
                  <a:lnTo>
                    <a:pt x="619" y="438"/>
                  </a:lnTo>
                  <a:lnTo>
                    <a:pt x="614" y="451"/>
                  </a:lnTo>
                  <a:lnTo>
                    <a:pt x="607" y="464"/>
                  </a:lnTo>
                  <a:lnTo>
                    <a:pt x="599" y="477"/>
                  </a:lnTo>
                  <a:lnTo>
                    <a:pt x="590" y="489"/>
                  </a:lnTo>
                  <a:lnTo>
                    <a:pt x="579" y="499"/>
                  </a:lnTo>
                  <a:lnTo>
                    <a:pt x="567" y="510"/>
                  </a:lnTo>
                  <a:lnTo>
                    <a:pt x="567" y="510"/>
                  </a:lnTo>
                  <a:lnTo>
                    <a:pt x="554" y="518"/>
                  </a:lnTo>
                  <a:lnTo>
                    <a:pt x="541" y="526"/>
                  </a:lnTo>
                  <a:lnTo>
                    <a:pt x="527" y="532"/>
                  </a:lnTo>
                  <a:lnTo>
                    <a:pt x="514" y="536"/>
                  </a:lnTo>
                  <a:lnTo>
                    <a:pt x="500" y="540"/>
                  </a:lnTo>
                  <a:lnTo>
                    <a:pt x="487" y="544"/>
                  </a:lnTo>
                  <a:lnTo>
                    <a:pt x="473" y="545"/>
                  </a:lnTo>
                  <a:lnTo>
                    <a:pt x="459" y="545"/>
                  </a:lnTo>
                  <a:lnTo>
                    <a:pt x="459" y="54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99" name="Freeform 557"/>
            <p:cNvSpPr/>
            <p:nvPr/>
          </p:nvSpPr>
          <p:spPr bwMode="auto">
            <a:xfrm>
              <a:off x="2146301" y="2049463"/>
              <a:ext cx="377825" cy="212725"/>
            </a:xfrm>
            <a:custGeom>
              <a:avLst/>
              <a:gdLst/>
              <a:ahLst/>
              <a:cxnLst>
                <a:cxn ang="0">
                  <a:pos x="240" y="532"/>
                </a:cxn>
                <a:cxn ang="0">
                  <a:pos x="311" y="529"/>
                </a:cxn>
                <a:cxn ang="0">
                  <a:pos x="854" y="529"/>
                </a:cxn>
                <a:cxn ang="0">
                  <a:pos x="928" y="529"/>
                </a:cxn>
                <a:cxn ang="0">
                  <a:pos x="943" y="525"/>
                </a:cxn>
                <a:cxn ang="0">
                  <a:pos x="951" y="514"/>
                </a:cxn>
                <a:cxn ang="0">
                  <a:pos x="952" y="504"/>
                </a:cxn>
                <a:cxn ang="0">
                  <a:pos x="949" y="491"/>
                </a:cxn>
                <a:cxn ang="0">
                  <a:pos x="939" y="482"/>
                </a:cxn>
                <a:cxn ang="0">
                  <a:pos x="285" y="480"/>
                </a:cxn>
                <a:cxn ang="0">
                  <a:pos x="242" y="481"/>
                </a:cxn>
                <a:cxn ang="0">
                  <a:pos x="183" y="482"/>
                </a:cxn>
                <a:cxn ang="0">
                  <a:pos x="140" y="477"/>
                </a:cxn>
                <a:cxn ang="0">
                  <a:pos x="120" y="473"/>
                </a:cxn>
                <a:cxn ang="0">
                  <a:pos x="82" y="463"/>
                </a:cxn>
                <a:cxn ang="0">
                  <a:pos x="65" y="443"/>
                </a:cxn>
                <a:cxn ang="0">
                  <a:pos x="58" y="388"/>
                </a:cxn>
                <a:cxn ang="0">
                  <a:pos x="51" y="320"/>
                </a:cxn>
                <a:cxn ang="0">
                  <a:pos x="51" y="289"/>
                </a:cxn>
                <a:cxn ang="0">
                  <a:pos x="56" y="259"/>
                </a:cxn>
                <a:cxn ang="0">
                  <a:pos x="61" y="231"/>
                </a:cxn>
                <a:cxn ang="0">
                  <a:pos x="64" y="164"/>
                </a:cxn>
                <a:cxn ang="0">
                  <a:pos x="72" y="100"/>
                </a:cxn>
                <a:cxn ang="0">
                  <a:pos x="78" y="79"/>
                </a:cxn>
                <a:cxn ang="0">
                  <a:pos x="92" y="61"/>
                </a:cxn>
                <a:cxn ang="0">
                  <a:pos x="120" y="53"/>
                </a:cxn>
                <a:cxn ang="0">
                  <a:pos x="192" y="51"/>
                </a:cxn>
                <a:cxn ang="0">
                  <a:pos x="552" y="51"/>
                </a:cxn>
                <a:cxn ang="0">
                  <a:pos x="792" y="52"/>
                </a:cxn>
                <a:cxn ang="0">
                  <a:pos x="921" y="52"/>
                </a:cxn>
                <a:cxn ang="0">
                  <a:pos x="934" y="45"/>
                </a:cxn>
                <a:cxn ang="0">
                  <a:pos x="939" y="32"/>
                </a:cxn>
                <a:cxn ang="0">
                  <a:pos x="939" y="23"/>
                </a:cxn>
                <a:cxn ang="0">
                  <a:pos x="934" y="10"/>
                </a:cxn>
                <a:cxn ang="0">
                  <a:pos x="921" y="4"/>
                </a:cxn>
                <a:cxn ang="0">
                  <a:pos x="231" y="2"/>
                </a:cxn>
                <a:cxn ang="0">
                  <a:pos x="170" y="0"/>
                </a:cxn>
                <a:cxn ang="0">
                  <a:pos x="125" y="0"/>
                </a:cxn>
                <a:cxn ang="0">
                  <a:pos x="74" y="13"/>
                </a:cxn>
                <a:cxn ang="0">
                  <a:pos x="60" y="21"/>
                </a:cxn>
                <a:cxn ang="0">
                  <a:pos x="34" y="56"/>
                </a:cxn>
                <a:cxn ang="0">
                  <a:pos x="19" y="111"/>
                </a:cxn>
                <a:cxn ang="0">
                  <a:pos x="14" y="178"/>
                </a:cxn>
                <a:cxn ang="0">
                  <a:pos x="13" y="208"/>
                </a:cxn>
                <a:cxn ang="0">
                  <a:pos x="2" y="270"/>
                </a:cxn>
                <a:cxn ang="0">
                  <a:pos x="0" y="306"/>
                </a:cxn>
                <a:cxn ang="0">
                  <a:pos x="5" y="384"/>
                </a:cxn>
                <a:cxn ang="0">
                  <a:pos x="15" y="446"/>
                </a:cxn>
                <a:cxn ang="0">
                  <a:pos x="35" y="485"/>
                </a:cxn>
                <a:cxn ang="0">
                  <a:pos x="68" y="511"/>
                </a:cxn>
                <a:cxn ang="0">
                  <a:pos x="95" y="523"/>
                </a:cxn>
                <a:cxn ang="0">
                  <a:pos x="158" y="529"/>
                </a:cxn>
                <a:cxn ang="0">
                  <a:pos x="214" y="533"/>
                </a:cxn>
              </a:cxnLst>
              <a:rect l="0" t="0" r="r" b="b"/>
              <a:pathLst>
                <a:path w="952" h="533">
                  <a:moveTo>
                    <a:pt x="214" y="533"/>
                  </a:moveTo>
                  <a:lnTo>
                    <a:pt x="214" y="533"/>
                  </a:lnTo>
                  <a:lnTo>
                    <a:pt x="240" y="532"/>
                  </a:lnTo>
                  <a:lnTo>
                    <a:pt x="240" y="532"/>
                  </a:lnTo>
                  <a:lnTo>
                    <a:pt x="266" y="531"/>
                  </a:lnTo>
                  <a:lnTo>
                    <a:pt x="311" y="529"/>
                  </a:lnTo>
                  <a:lnTo>
                    <a:pt x="455" y="528"/>
                  </a:lnTo>
                  <a:lnTo>
                    <a:pt x="455" y="528"/>
                  </a:lnTo>
                  <a:lnTo>
                    <a:pt x="854" y="529"/>
                  </a:lnTo>
                  <a:lnTo>
                    <a:pt x="854" y="529"/>
                  </a:lnTo>
                  <a:lnTo>
                    <a:pt x="928" y="529"/>
                  </a:lnTo>
                  <a:lnTo>
                    <a:pt x="928" y="529"/>
                  </a:lnTo>
                  <a:lnTo>
                    <a:pt x="934" y="529"/>
                  </a:lnTo>
                  <a:lnTo>
                    <a:pt x="939" y="528"/>
                  </a:lnTo>
                  <a:lnTo>
                    <a:pt x="943" y="525"/>
                  </a:lnTo>
                  <a:lnTo>
                    <a:pt x="947" y="521"/>
                  </a:lnTo>
                  <a:lnTo>
                    <a:pt x="949" y="519"/>
                  </a:lnTo>
                  <a:lnTo>
                    <a:pt x="951" y="514"/>
                  </a:lnTo>
                  <a:lnTo>
                    <a:pt x="952" y="510"/>
                  </a:lnTo>
                  <a:lnTo>
                    <a:pt x="952" y="504"/>
                  </a:lnTo>
                  <a:lnTo>
                    <a:pt x="952" y="504"/>
                  </a:lnTo>
                  <a:lnTo>
                    <a:pt x="952" y="501"/>
                  </a:lnTo>
                  <a:lnTo>
                    <a:pt x="951" y="495"/>
                  </a:lnTo>
                  <a:lnTo>
                    <a:pt x="949" y="491"/>
                  </a:lnTo>
                  <a:lnTo>
                    <a:pt x="947" y="487"/>
                  </a:lnTo>
                  <a:lnTo>
                    <a:pt x="943" y="485"/>
                  </a:lnTo>
                  <a:lnTo>
                    <a:pt x="939" y="482"/>
                  </a:lnTo>
                  <a:lnTo>
                    <a:pt x="934" y="481"/>
                  </a:lnTo>
                  <a:lnTo>
                    <a:pt x="928" y="480"/>
                  </a:lnTo>
                  <a:lnTo>
                    <a:pt x="285" y="480"/>
                  </a:lnTo>
                  <a:lnTo>
                    <a:pt x="285" y="480"/>
                  </a:lnTo>
                  <a:lnTo>
                    <a:pt x="242" y="481"/>
                  </a:lnTo>
                  <a:lnTo>
                    <a:pt x="242" y="481"/>
                  </a:lnTo>
                  <a:lnTo>
                    <a:pt x="200" y="482"/>
                  </a:lnTo>
                  <a:lnTo>
                    <a:pt x="200" y="482"/>
                  </a:lnTo>
                  <a:lnTo>
                    <a:pt x="183" y="482"/>
                  </a:lnTo>
                  <a:lnTo>
                    <a:pt x="167" y="481"/>
                  </a:lnTo>
                  <a:lnTo>
                    <a:pt x="153" y="480"/>
                  </a:lnTo>
                  <a:lnTo>
                    <a:pt x="140" y="477"/>
                  </a:lnTo>
                  <a:lnTo>
                    <a:pt x="140" y="477"/>
                  </a:lnTo>
                  <a:lnTo>
                    <a:pt x="120" y="473"/>
                  </a:lnTo>
                  <a:lnTo>
                    <a:pt x="120" y="473"/>
                  </a:lnTo>
                  <a:lnTo>
                    <a:pt x="99" y="469"/>
                  </a:lnTo>
                  <a:lnTo>
                    <a:pt x="90" y="467"/>
                  </a:lnTo>
                  <a:lnTo>
                    <a:pt x="82" y="463"/>
                  </a:lnTo>
                  <a:lnTo>
                    <a:pt x="74" y="457"/>
                  </a:lnTo>
                  <a:lnTo>
                    <a:pt x="69" y="451"/>
                  </a:lnTo>
                  <a:lnTo>
                    <a:pt x="65" y="443"/>
                  </a:lnTo>
                  <a:lnTo>
                    <a:pt x="64" y="433"/>
                  </a:lnTo>
                  <a:lnTo>
                    <a:pt x="64" y="433"/>
                  </a:lnTo>
                  <a:lnTo>
                    <a:pt x="58" y="388"/>
                  </a:lnTo>
                  <a:lnTo>
                    <a:pt x="58" y="388"/>
                  </a:lnTo>
                  <a:lnTo>
                    <a:pt x="53" y="342"/>
                  </a:lnTo>
                  <a:lnTo>
                    <a:pt x="51" y="320"/>
                  </a:lnTo>
                  <a:lnTo>
                    <a:pt x="51" y="298"/>
                  </a:lnTo>
                  <a:lnTo>
                    <a:pt x="51" y="298"/>
                  </a:lnTo>
                  <a:lnTo>
                    <a:pt x="51" y="289"/>
                  </a:lnTo>
                  <a:lnTo>
                    <a:pt x="52" y="278"/>
                  </a:lnTo>
                  <a:lnTo>
                    <a:pt x="56" y="259"/>
                  </a:lnTo>
                  <a:lnTo>
                    <a:pt x="56" y="259"/>
                  </a:lnTo>
                  <a:lnTo>
                    <a:pt x="58" y="246"/>
                  </a:lnTo>
                  <a:lnTo>
                    <a:pt x="61" y="231"/>
                  </a:lnTo>
                  <a:lnTo>
                    <a:pt x="61" y="231"/>
                  </a:lnTo>
                  <a:lnTo>
                    <a:pt x="64" y="198"/>
                  </a:lnTo>
                  <a:lnTo>
                    <a:pt x="64" y="164"/>
                  </a:lnTo>
                  <a:lnTo>
                    <a:pt x="64" y="164"/>
                  </a:lnTo>
                  <a:lnTo>
                    <a:pt x="65" y="149"/>
                  </a:lnTo>
                  <a:lnTo>
                    <a:pt x="66" y="132"/>
                  </a:lnTo>
                  <a:lnTo>
                    <a:pt x="72" y="100"/>
                  </a:lnTo>
                  <a:lnTo>
                    <a:pt x="72" y="100"/>
                  </a:lnTo>
                  <a:lnTo>
                    <a:pt x="74" y="90"/>
                  </a:lnTo>
                  <a:lnTo>
                    <a:pt x="78" y="79"/>
                  </a:lnTo>
                  <a:lnTo>
                    <a:pt x="82" y="72"/>
                  </a:lnTo>
                  <a:lnTo>
                    <a:pt x="87" y="65"/>
                  </a:lnTo>
                  <a:lnTo>
                    <a:pt x="92" y="61"/>
                  </a:lnTo>
                  <a:lnTo>
                    <a:pt x="100" y="57"/>
                  </a:lnTo>
                  <a:lnTo>
                    <a:pt x="109" y="55"/>
                  </a:lnTo>
                  <a:lnTo>
                    <a:pt x="120" y="53"/>
                  </a:lnTo>
                  <a:lnTo>
                    <a:pt x="120" y="53"/>
                  </a:lnTo>
                  <a:lnTo>
                    <a:pt x="149" y="52"/>
                  </a:lnTo>
                  <a:lnTo>
                    <a:pt x="192" y="51"/>
                  </a:lnTo>
                  <a:lnTo>
                    <a:pt x="315" y="49"/>
                  </a:lnTo>
                  <a:lnTo>
                    <a:pt x="315" y="49"/>
                  </a:lnTo>
                  <a:lnTo>
                    <a:pt x="552" y="51"/>
                  </a:lnTo>
                  <a:lnTo>
                    <a:pt x="783" y="52"/>
                  </a:lnTo>
                  <a:lnTo>
                    <a:pt x="792" y="52"/>
                  </a:lnTo>
                  <a:lnTo>
                    <a:pt x="792" y="52"/>
                  </a:lnTo>
                  <a:lnTo>
                    <a:pt x="915" y="53"/>
                  </a:lnTo>
                  <a:lnTo>
                    <a:pt x="915" y="53"/>
                  </a:lnTo>
                  <a:lnTo>
                    <a:pt x="921" y="52"/>
                  </a:lnTo>
                  <a:lnTo>
                    <a:pt x="926" y="51"/>
                  </a:lnTo>
                  <a:lnTo>
                    <a:pt x="930" y="48"/>
                  </a:lnTo>
                  <a:lnTo>
                    <a:pt x="934" y="45"/>
                  </a:lnTo>
                  <a:lnTo>
                    <a:pt x="936" y="42"/>
                  </a:lnTo>
                  <a:lnTo>
                    <a:pt x="939" y="38"/>
                  </a:lnTo>
                  <a:lnTo>
                    <a:pt x="939" y="32"/>
                  </a:lnTo>
                  <a:lnTo>
                    <a:pt x="940" y="28"/>
                  </a:lnTo>
                  <a:lnTo>
                    <a:pt x="940" y="28"/>
                  </a:lnTo>
                  <a:lnTo>
                    <a:pt x="939" y="23"/>
                  </a:lnTo>
                  <a:lnTo>
                    <a:pt x="939" y="19"/>
                  </a:lnTo>
                  <a:lnTo>
                    <a:pt x="936" y="14"/>
                  </a:lnTo>
                  <a:lnTo>
                    <a:pt x="934" y="10"/>
                  </a:lnTo>
                  <a:lnTo>
                    <a:pt x="930" y="8"/>
                  </a:lnTo>
                  <a:lnTo>
                    <a:pt x="926" y="5"/>
                  </a:lnTo>
                  <a:lnTo>
                    <a:pt x="921" y="4"/>
                  </a:lnTo>
                  <a:lnTo>
                    <a:pt x="915" y="2"/>
                  </a:lnTo>
                  <a:lnTo>
                    <a:pt x="231" y="2"/>
                  </a:lnTo>
                  <a:lnTo>
                    <a:pt x="231" y="2"/>
                  </a:lnTo>
                  <a:lnTo>
                    <a:pt x="193" y="1"/>
                  </a:lnTo>
                  <a:lnTo>
                    <a:pt x="193" y="1"/>
                  </a:lnTo>
                  <a:lnTo>
                    <a:pt x="170" y="0"/>
                  </a:lnTo>
                  <a:lnTo>
                    <a:pt x="146" y="0"/>
                  </a:lnTo>
                  <a:lnTo>
                    <a:pt x="146" y="0"/>
                  </a:lnTo>
                  <a:lnTo>
                    <a:pt x="125" y="0"/>
                  </a:lnTo>
                  <a:lnTo>
                    <a:pt x="106" y="2"/>
                  </a:lnTo>
                  <a:lnTo>
                    <a:pt x="89" y="6"/>
                  </a:lnTo>
                  <a:lnTo>
                    <a:pt x="74" y="13"/>
                  </a:lnTo>
                  <a:lnTo>
                    <a:pt x="74" y="13"/>
                  </a:lnTo>
                  <a:lnTo>
                    <a:pt x="66" y="17"/>
                  </a:lnTo>
                  <a:lnTo>
                    <a:pt x="60" y="21"/>
                  </a:lnTo>
                  <a:lnTo>
                    <a:pt x="49" y="31"/>
                  </a:lnTo>
                  <a:lnTo>
                    <a:pt x="40" y="43"/>
                  </a:lnTo>
                  <a:lnTo>
                    <a:pt x="34" y="56"/>
                  </a:lnTo>
                  <a:lnTo>
                    <a:pt x="28" y="70"/>
                  </a:lnTo>
                  <a:lnTo>
                    <a:pt x="24" y="83"/>
                  </a:lnTo>
                  <a:lnTo>
                    <a:pt x="19" y="111"/>
                  </a:lnTo>
                  <a:lnTo>
                    <a:pt x="19" y="111"/>
                  </a:lnTo>
                  <a:lnTo>
                    <a:pt x="15" y="142"/>
                  </a:lnTo>
                  <a:lnTo>
                    <a:pt x="14" y="178"/>
                  </a:lnTo>
                  <a:lnTo>
                    <a:pt x="14" y="178"/>
                  </a:lnTo>
                  <a:lnTo>
                    <a:pt x="14" y="192"/>
                  </a:lnTo>
                  <a:lnTo>
                    <a:pt x="13" y="208"/>
                  </a:lnTo>
                  <a:lnTo>
                    <a:pt x="7" y="239"/>
                  </a:lnTo>
                  <a:lnTo>
                    <a:pt x="7" y="239"/>
                  </a:lnTo>
                  <a:lnTo>
                    <a:pt x="2" y="270"/>
                  </a:lnTo>
                  <a:lnTo>
                    <a:pt x="2" y="270"/>
                  </a:lnTo>
                  <a:lnTo>
                    <a:pt x="1" y="287"/>
                  </a:lnTo>
                  <a:lnTo>
                    <a:pt x="0" y="306"/>
                  </a:lnTo>
                  <a:lnTo>
                    <a:pt x="0" y="324"/>
                  </a:lnTo>
                  <a:lnTo>
                    <a:pt x="1" y="344"/>
                  </a:lnTo>
                  <a:lnTo>
                    <a:pt x="5" y="384"/>
                  </a:lnTo>
                  <a:lnTo>
                    <a:pt x="11" y="429"/>
                  </a:lnTo>
                  <a:lnTo>
                    <a:pt x="11" y="429"/>
                  </a:lnTo>
                  <a:lnTo>
                    <a:pt x="15" y="446"/>
                  </a:lnTo>
                  <a:lnTo>
                    <a:pt x="21" y="460"/>
                  </a:lnTo>
                  <a:lnTo>
                    <a:pt x="27" y="473"/>
                  </a:lnTo>
                  <a:lnTo>
                    <a:pt x="35" y="485"/>
                  </a:lnTo>
                  <a:lnTo>
                    <a:pt x="44" y="494"/>
                  </a:lnTo>
                  <a:lnTo>
                    <a:pt x="55" y="503"/>
                  </a:lnTo>
                  <a:lnTo>
                    <a:pt x="68" y="511"/>
                  </a:lnTo>
                  <a:lnTo>
                    <a:pt x="83" y="519"/>
                  </a:lnTo>
                  <a:lnTo>
                    <a:pt x="83" y="519"/>
                  </a:lnTo>
                  <a:lnTo>
                    <a:pt x="95" y="523"/>
                  </a:lnTo>
                  <a:lnTo>
                    <a:pt x="109" y="525"/>
                  </a:lnTo>
                  <a:lnTo>
                    <a:pt x="138" y="528"/>
                  </a:lnTo>
                  <a:lnTo>
                    <a:pt x="158" y="529"/>
                  </a:lnTo>
                  <a:lnTo>
                    <a:pt x="158" y="529"/>
                  </a:lnTo>
                  <a:lnTo>
                    <a:pt x="187" y="532"/>
                  </a:lnTo>
                  <a:lnTo>
                    <a:pt x="214" y="533"/>
                  </a:lnTo>
                  <a:lnTo>
                    <a:pt x="214" y="53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00" name="Freeform 558"/>
            <p:cNvSpPr/>
            <p:nvPr/>
          </p:nvSpPr>
          <p:spPr bwMode="auto">
            <a:xfrm>
              <a:off x="2501901" y="1965325"/>
              <a:ext cx="250825" cy="203200"/>
            </a:xfrm>
            <a:custGeom>
              <a:avLst/>
              <a:gdLst/>
              <a:ahLst/>
              <a:cxnLst>
                <a:cxn ang="0">
                  <a:pos x="617" y="510"/>
                </a:cxn>
                <a:cxn ang="0">
                  <a:pos x="633" y="497"/>
                </a:cxn>
                <a:cxn ang="0">
                  <a:pos x="636" y="485"/>
                </a:cxn>
                <a:cxn ang="0">
                  <a:pos x="632" y="473"/>
                </a:cxn>
                <a:cxn ang="0">
                  <a:pos x="586" y="407"/>
                </a:cxn>
                <a:cxn ang="0">
                  <a:pos x="513" y="303"/>
                </a:cxn>
                <a:cxn ang="0">
                  <a:pos x="480" y="267"/>
                </a:cxn>
                <a:cxn ang="0">
                  <a:pos x="412" y="191"/>
                </a:cxn>
                <a:cxn ang="0">
                  <a:pos x="365" y="133"/>
                </a:cxn>
                <a:cxn ang="0">
                  <a:pos x="330" y="90"/>
                </a:cxn>
                <a:cxn ang="0">
                  <a:pos x="292" y="52"/>
                </a:cxn>
                <a:cxn ang="0">
                  <a:pos x="255" y="30"/>
                </a:cxn>
                <a:cxn ang="0">
                  <a:pos x="195" y="8"/>
                </a:cxn>
                <a:cxn ang="0">
                  <a:pos x="132" y="0"/>
                </a:cxn>
                <a:cxn ang="0">
                  <a:pos x="92" y="4"/>
                </a:cxn>
                <a:cxn ang="0">
                  <a:pos x="55" y="14"/>
                </a:cxn>
                <a:cxn ang="0">
                  <a:pos x="26" y="36"/>
                </a:cxn>
                <a:cxn ang="0">
                  <a:pos x="9" y="68"/>
                </a:cxn>
                <a:cxn ang="0">
                  <a:pos x="0" y="118"/>
                </a:cxn>
                <a:cxn ang="0">
                  <a:pos x="3" y="195"/>
                </a:cxn>
                <a:cxn ang="0">
                  <a:pos x="5" y="240"/>
                </a:cxn>
                <a:cxn ang="0">
                  <a:pos x="8" y="251"/>
                </a:cxn>
                <a:cxn ang="0">
                  <a:pos x="17" y="261"/>
                </a:cxn>
                <a:cxn ang="0">
                  <a:pos x="31" y="264"/>
                </a:cxn>
                <a:cxn ang="0">
                  <a:pos x="41" y="263"/>
                </a:cxn>
                <a:cxn ang="0">
                  <a:pos x="51" y="255"/>
                </a:cxn>
                <a:cxn ang="0">
                  <a:pos x="56" y="240"/>
                </a:cxn>
                <a:cxn ang="0">
                  <a:pos x="54" y="196"/>
                </a:cxn>
                <a:cxn ang="0">
                  <a:pos x="50" y="148"/>
                </a:cxn>
                <a:cxn ang="0">
                  <a:pos x="55" y="102"/>
                </a:cxn>
                <a:cxn ang="0">
                  <a:pos x="67" y="76"/>
                </a:cxn>
                <a:cxn ang="0">
                  <a:pos x="89" y="57"/>
                </a:cxn>
                <a:cxn ang="0">
                  <a:pos x="113" y="52"/>
                </a:cxn>
                <a:cxn ang="0">
                  <a:pos x="145" y="52"/>
                </a:cxn>
                <a:cxn ang="0">
                  <a:pos x="186" y="57"/>
                </a:cxn>
                <a:cxn ang="0">
                  <a:pos x="235" y="76"/>
                </a:cxn>
                <a:cxn ang="0">
                  <a:pos x="263" y="95"/>
                </a:cxn>
                <a:cxn ang="0">
                  <a:pos x="300" y="137"/>
                </a:cxn>
                <a:cxn ang="0">
                  <a:pos x="315" y="157"/>
                </a:cxn>
                <a:cxn ang="0">
                  <a:pos x="411" y="264"/>
                </a:cxn>
                <a:cxn ang="0">
                  <a:pos x="489" y="353"/>
                </a:cxn>
                <a:cxn ang="0">
                  <a:pos x="546" y="435"/>
                </a:cxn>
                <a:cxn ang="0">
                  <a:pos x="589" y="501"/>
                </a:cxn>
                <a:cxn ang="0">
                  <a:pos x="598" y="509"/>
                </a:cxn>
                <a:cxn ang="0">
                  <a:pos x="610" y="511"/>
                </a:cxn>
              </a:cxnLst>
              <a:rect l="0" t="0" r="r" b="b"/>
              <a:pathLst>
                <a:path w="636" h="511">
                  <a:moveTo>
                    <a:pt x="610" y="511"/>
                  </a:moveTo>
                  <a:lnTo>
                    <a:pt x="610" y="511"/>
                  </a:lnTo>
                  <a:lnTo>
                    <a:pt x="617" y="510"/>
                  </a:lnTo>
                  <a:lnTo>
                    <a:pt x="624" y="507"/>
                  </a:lnTo>
                  <a:lnTo>
                    <a:pt x="629" y="503"/>
                  </a:lnTo>
                  <a:lnTo>
                    <a:pt x="633" y="497"/>
                  </a:lnTo>
                  <a:lnTo>
                    <a:pt x="633" y="497"/>
                  </a:lnTo>
                  <a:lnTo>
                    <a:pt x="636" y="492"/>
                  </a:lnTo>
                  <a:lnTo>
                    <a:pt x="636" y="485"/>
                  </a:lnTo>
                  <a:lnTo>
                    <a:pt x="634" y="480"/>
                  </a:lnTo>
                  <a:lnTo>
                    <a:pt x="632" y="473"/>
                  </a:lnTo>
                  <a:lnTo>
                    <a:pt x="632" y="473"/>
                  </a:lnTo>
                  <a:lnTo>
                    <a:pt x="608" y="439"/>
                  </a:lnTo>
                  <a:lnTo>
                    <a:pt x="586" y="407"/>
                  </a:lnTo>
                  <a:lnTo>
                    <a:pt x="586" y="407"/>
                  </a:lnTo>
                  <a:lnTo>
                    <a:pt x="563" y="373"/>
                  </a:lnTo>
                  <a:lnTo>
                    <a:pt x="539" y="337"/>
                  </a:lnTo>
                  <a:lnTo>
                    <a:pt x="513" y="303"/>
                  </a:lnTo>
                  <a:lnTo>
                    <a:pt x="500" y="288"/>
                  </a:lnTo>
                  <a:lnTo>
                    <a:pt x="485" y="272"/>
                  </a:lnTo>
                  <a:lnTo>
                    <a:pt x="480" y="267"/>
                  </a:lnTo>
                  <a:lnTo>
                    <a:pt x="480" y="267"/>
                  </a:lnTo>
                  <a:lnTo>
                    <a:pt x="434" y="217"/>
                  </a:lnTo>
                  <a:lnTo>
                    <a:pt x="412" y="191"/>
                  </a:lnTo>
                  <a:lnTo>
                    <a:pt x="390" y="165"/>
                  </a:lnTo>
                  <a:lnTo>
                    <a:pt x="390" y="165"/>
                  </a:lnTo>
                  <a:lnTo>
                    <a:pt x="365" y="133"/>
                  </a:lnTo>
                  <a:lnTo>
                    <a:pt x="365" y="133"/>
                  </a:lnTo>
                  <a:lnTo>
                    <a:pt x="348" y="111"/>
                  </a:lnTo>
                  <a:lnTo>
                    <a:pt x="330" y="90"/>
                  </a:lnTo>
                  <a:lnTo>
                    <a:pt x="311" y="69"/>
                  </a:lnTo>
                  <a:lnTo>
                    <a:pt x="301" y="61"/>
                  </a:lnTo>
                  <a:lnTo>
                    <a:pt x="292" y="52"/>
                  </a:lnTo>
                  <a:lnTo>
                    <a:pt x="292" y="52"/>
                  </a:lnTo>
                  <a:lnTo>
                    <a:pt x="273" y="40"/>
                  </a:lnTo>
                  <a:lnTo>
                    <a:pt x="255" y="30"/>
                  </a:lnTo>
                  <a:lnTo>
                    <a:pt x="235" y="21"/>
                  </a:lnTo>
                  <a:lnTo>
                    <a:pt x="216" y="13"/>
                  </a:lnTo>
                  <a:lnTo>
                    <a:pt x="195" y="8"/>
                  </a:lnTo>
                  <a:lnTo>
                    <a:pt x="174" y="2"/>
                  </a:lnTo>
                  <a:lnTo>
                    <a:pt x="153" y="0"/>
                  </a:lnTo>
                  <a:lnTo>
                    <a:pt x="132" y="0"/>
                  </a:lnTo>
                  <a:lnTo>
                    <a:pt x="132" y="0"/>
                  </a:lnTo>
                  <a:lnTo>
                    <a:pt x="111" y="0"/>
                  </a:lnTo>
                  <a:lnTo>
                    <a:pt x="92" y="4"/>
                  </a:lnTo>
                  <a:lnTo>
                    <a:pt x="73" y="8"/>
                  </a:lnTo>
                  <a:lnTo>
                    <a:pt x="55" y="14"/>
                  </a:lnTo>
                  <a:lnTo>
                    <a:pt x="55" y="14"/>
                  </a:lnTo>
                  <a:lnTo>
                    <a:pt x="43" y="21"/>
                  </a:lnTo>
                  <a:lnTo>
                    <a:pt x="34" y="29"/>
                  </a:lnTo>
                  <a:lnTo>
                    <a:pt x="26" y="36"/>
                  </a:lnTo>
                  <a:lnTo>
                    <a:pt x="18" y="46"/>
                  </a:lnTo>
                  <a:lnTo>
                    <a:pt x="13" y="56"/>
                  </a:lnTo>
                  <a:lnTo>
                    <a:pt x="9" y="68"/>
                  </a:lnTo>
                  <a:lnTo>
                    <a:pt x="5" y="80"/>
                  </a:lnTo>
                  <a:lnTo>
                    <a:pt x="3" y="91"/>
                  </a:lnTo>
                  <a:lnTo>
                    <a:pt x="0" y="118"/>
                  </a:lnTo>
                  <a:lnTo>
                    <a:pt x="0" y="144"/>
                  </a:lnTo>
                  <a:lnTo>
                    <a:pt x="1" y="170"/>
                  </a:lnTo>
                  <a:lnTo>
                    <a:pt x="3" y="195"/>
                  </a:lnTo>
                  <a:lnTo>
                    <a:pt x="3" y="195"/>
                  </a:lnTo>
                  <a:lnTo>
                    <a:pt x="5" y="220"/>
                  </a:lnTo>
                  <a:lnTo>
                    <a:pt x="5" y="240"/>
                  </a:lnTo>
                  <a:lnTo>
                    <a:pt x="5" y="240"/>
                  </a:lnTo>
                  <a:lnTo>
                    <a:pt x="7" y="246"/>
                  </a:lnTo>
                  <a:lnTo>
                    <a:pt x="8" y="251"/>
                  </a:lnTo>
                  <a:lnTo>
                    <a:pt x="11" y="255"/>
                  </a:lnTo>
                  <a:lnTo>
                    <a:pt x="13" y="259"/>
                  </a:lnTo>
                  <a:lnTo>
                    <a:pt x="17" y="261"/>
                  </a:lnTo>
                  <a:lnTo>
                    <a:pt x="22" y="263"/>
                  </a:lnTo>
                  <a:lnTo>
                    <a:pt x="26" y="264"/>
                  </a:lnTo>
                  <a:lnTo>
                    <a:pt x="31" y="264"/>
                  </a:lnTo>
                  <a:lnTo>
                    <a:pt x="31" y="264"/>
                  </a:lnTo>
                  <a:lnTo>
                    <a:pt x="35" y="264"/>
                  </a:lnTo>
                  <a:lnTo>
                    <a:pt x="41" y="263"/>
                  </a:lnTo>
                  <a:lnTo>
                    <a:pt x="45" y="261"/>
                  </a:lnTo>
                  <a:lnTo>
                    <a:pt x="48" y="259"/>
                  </a:lnTo>
                  <a:lnTo>
                    <a:pt x="51" y="255"/>
                  </a:lnTo>
                  <a:lnTo>
                    <a:pt x="54" y="251"/>
                  </a:lnTo>
                  <a:lnTo>
                    <a:pt x="55" y="246"/>
                  </a:lnTo>
                  <a:lnTo>
                    <a:pt x="56" y="240"/>
                  </a:lnTo>
                  <a:lnTo>
                    <a:pt x="56" y="240"/>
                  </a:lnTo>
                  <a:lnTo>
                    <a:pt x="55" y="220"/>
                  </a:lnTo>
                  <a:lnTo>
                    <a:pt x="54" y="196"/>
                  </a:lnTo>
                  <a:lnTo>
                    <a:pt x="54" y="196"/>
                  </a:lnTo>
                  <a:lnTo>
                    <a:pt x="51" y="171"/>
                  </a:lnTo>
                  <a:lnTo>
                    <a:pt x="50" y="148"/>
                  </a:lnTo>
                  <a:lnTo>
                    <a:pt x="51" y="124"/>
                  </a:lnTo>
                  <a:lnTo>
                    <a:pt x="52" y="112"/>
                  </a:lnTo>
                  <a:lnTo>
                    <a:pt x="55" y="102"/>
                  </a:lnTo>
                  <a:lnTo>
                    <a:pt x="58" y="93"/>
                  </a:lnTo>
                  <a:lnTo>
                    <a:pt x="62" y="84"/>
                  </a:lnTo>
                  <a:lnTo>
                    <a:pt x="67" y="76"/>
                  </a:lnTo>
                  <a:lnTo>
                    <a:pt x="72" y="68"/>
                  </a:lnTo>
                  <a:lnTo>
                    <a:pt x="80" y="63"/>
                  </a:lnTo>
                  <a:lnTo>
                    <a:pt x="89" y="57"/>
                  </a:lnTo>
                  <a:lnTo>
                    <a:pt x="99" y="53"/>
                  </a:lnTo>
                  <a:lnTo>
                    <a:pt x="113" y="52"/>
                  </a:lnTo>
                  <a:lnTo>
                    <a:pt x="113" y="52"/>
                  </a:lnTo>
                  <a:lnTo>
                    <a:pt x="132" y="51"/>
                  </a:lnTo>
                  <a:lnTo>
                    <a:pt x="132" y="51"/>
                  </a:lnTo>
                  <a:lnTo>
                    <a:pt x="145" y="52"/>
                  </a:lnTo>
                  <a:lnTo>
                    <a:pt x="158" y="53"/>
                  </a:lnTo>
                  <a:lnTo>
                    <a:pt x="173" y="55"/>
                  </a:lnTo>
                  <a:lnTo>
                    <a:pt x="186" y="57"/>
                  </a:lnTo>
                  <a:lnTo>
                    <a:pt x="211" y="65"/>
                  </a:lnTo>
                  <a:lnTo>
                    <a:pt x="235" y="76"/>
                  </a:lnTo>
                  <a:lnTo>
                    <a:pt x="235" y="76"/>
                  </a:lnTo>
                  <a:lnTo>
                    <a:pt x="246" y="81"/>
                  </a:lnTo>
                  <a:lnTo>
                    <a:pt x="255" y="87"/>
                  </a:lnTo>
                  <a:lnTo>
                    <a:pt x="263" y="95"/>
                  </a:lnTo>
                  <a:lnTo>
                    <a:pt x="271" y="103"/>
                  </a:lnTo>
                  <a:lnTo>
                    <a:pt x="285" y="120"/>
                  </a:lnTo>
                  <a:lnTo>
                    <a:pt x="300" y="137"/>
                  </a:lnTo>
                  <a:lnTo>
                    <a:pt x="300" y="137"/>
                  </a:lnTo>
                  <a:lnTo>
                    <a:pt x="315" y="157"/>
                  </a:lnTo>
                  <a:lnTo>
                    <a:pt x="315" y="157"/>
                  </a:lnTo>
                  <a:lnTo>
                    <a:pt x="362" y="212"/>
                  </a:lnTo>
                  <a:lnTo>
                    <a:pt x="411" y="264"/>
                  </a:lnTo>
                  <a:lnTo>
                    <a:pt x="411" y="264"/>
                  </a:lnTo>
                  <a:lnTo>
                    <a:pt x="468" y="328"/>
                  </a:lnTo>
                  <a:lnTo>
                    <a:pt x="468" y="328"/>
                  </a:lnTo>
                  <a:lnTo>
                    <a:pt x="489" y="353"/>
                  </a:lnTo>
                  <a:lnTo>
                    <a:pt x="509" y="380"/>
                  </a:lnTo>
                  <a:lnTo>
                    <a:pt x="527" y="408"/>
                  </a:lnTo>
                  <a:lnTo>
                    <a:pt x="546" y="435"/>
                  </a:lnTo>
                  <a:lnTo>
                    <a:pt x="546" y="435"/>
                  </a:lnTo>
                  <a:lnTo>
                    <a:pt x="566" y="468"/>
                  </a:lnTo>
                  <a:lnTo>
                    <a:pt x="589" y="501"/>
                  </a:lnTo>
                  <a:lnTo>
                    <a:pt x="589" y="501"/>
                  </a:lnTo>
                  <a:lnTo>
                    <a:pt x="593" y="505"/>
                  </a:lnTo>
                  <a:lnTo>
                    <a:pt x="598" y="509"/>
                  </a:lnTo>
                  <a:lnTo>
                    <a:pt x="603" y="510"/>
                  </a:lnTo>
                  <a:lnTo>
                    <a:pt x="610" y="511"/>
                  </a:lnTo>
                  <a:lnTo>
                    <a:pt x="610" y="51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01" name="Freeform 559"/>
            <p:cNvSpPr/>
            <p:nvPr/>
          </p:nvSpPr>
          <p:spPr bwMode="auto">
            <a:xfrm>
              <a:off x="2503488" y="2152650"/>
              <a:ext cx="250825" cy="217488"/>
            </a:xfrm>
            <a:custGeom>
              <a:avLst/>
              <a:gdLst/>
              <a:ahLst/>
              <a:cxnLst>
                <a:cxn ang="0">
                  <a:pos x="192" y="545"/>
                </a:cxn>
                <a:cxn ang="0">
                  <a:pos x="248" y="528"/>
                </a:cxn>
                <a:cxn ang="0">
                  <a:pos x="299" y="493"/>
                </a:cxn>
                <a:cxn ang="0">
                  <a:pos x="330" y="456"/>
                </a:cxn>
                <a:cxn ang="0">
                  <a:pos x="374" y="396"/>
                </a:cxn>
                <a:cxn ang="0">
                  <a:pos x="412" y="342"/>
                </a:cxn>
                <a:cxn ang="0">
                  <a:pos x="442" y="302"/>
                </a:cxn>
                <a:cxn ang="0">
                  <a:pos x="464" y="278"/>
                </a:cxn>
                <a:cxn ang="0">
                  <a:pos x="477" y="260"/>
                </a:cxn>
                <a:cxn ang="0">
                  <a:pos x="489" y="236"/>
                </a:cxn>
                <a:cxn ang="0">
                  <a:pos x="521" y="198"/>
                </a:cxn>
                <a:cxn ang="0">
                  <a:pos x="564" y="142"/>
                </a:cxn>
                <a:cxn ang="0">
                  <a:pos x="581" y="123"/>
                </a:cxn>
                <a:cxn ang="0">
                  <a:pos x="599" y="99"/>
                </a:cxn>
                <a:cxn ang="0">
                  <a:pos x="620" y="66"/>
                </a:cxn>
                <a:cxn ang="0">
                  <a:pos x="632" y="26"/>
                </a:cxn>
                <a:cxn ang="0">
                  <a:pos x="630" y="15"/>
                </a:cxn>
                <a:cxn ang="0">
                  <a:pos x="626" y="7"/>
                </a:cxn>
                <a:cxn ang="0">
                  <a:pos x="613" y="1"/>
                </a:cxn>
                <a:cxn ang="0">
                  <a:pos x="599" y="2"/>
                </a:cxn>
                <a:cxn ang="0">
                  <a:pos x="587" y="10"/>
                </a:cxn>
                <a:cxn ang="0">
                  <a:pos x="582" y="23"/>
                </a:cxn>
                <a:cxn ang="0">
                  <a:pos x="575" y="47"/>
                </a:cxn>
                <a:cxn ang="0">
                  <a:pos x="548" y="86"/>
                </a:cxn>
                <a:cxn ang="0">
                  <a:pos x="518" y="117"/>
                </a:cxn>
                <a:cxn ang="0">
                  <a:pos x="488" y="159"/>
                </a:cxn>
                <a:cxn ang="0">
                  <a:pos x="463" y="192"/>
                </a:cxn>
                <a:cxn ang="0">
                  <a:pos x="446" y="210"/>
                </a:cxn>
                <a:cxn ang="0">
                  <a:pos x="426" y="236"/>
                </a:cxn>
                <a:cxn ang="0">
                  <a:pos x="401" y="270"/>
                </a:cxn>
                <a:cxn ang="0">
                  <a:pos x="375" y="302"/>
                </a:cxn>
                <a:cxn ang="0">
                  <a:pos x="339" y="358"/>
                </a:cxn>
                <a:cxn ang="0">
                  <a:pos x="316" y="389"/>
                </a:cxn>
                <a:cxn ang="0">
                  <a:pos x="301" y="417"/>
                </a:cxn>
                <a:cxn ang="0">
                  <a:pos x="289" y="433"/>
                </a:cxn>
                <a:cxn ang="0">
                  <a:pos x="260" y="461"/>
                </a:cxn>
                <a:cxn ang="0">
                  <a:pos x="243" y="477"/>
                </a:cxn>
                <a:cxn ang="0">
                  <a:pos x="212" y="493"/>
                </a:cxn>
                <a:cxn ang="0">
                  <a:pos x="178" y="498"/>
                </a:cxn>
                <a:cxn ang="0">
                  <a:pos x="146" y="493"/>
                </a:cxn>
                <a:cxn ang="0">
                  <a:pos x="116" y="480"/>
                </a:cxn>
                <a:cxn ang="0">
                  <a:pos x="95" y="467"/>
                </a:cxn>
                <a:cxn ang="0">
                  <a:pos x="67" y="439"/>
                </a:cxn>
                <a:cxn ang="0">
                  <a:pos x="61" y="425"/>
                </a:cxn>
                <a:cxn ang="0">
                  <a:pos x="56" y="397"/>
                </a:cxn>
                <a:cxn ang="0">
                  <a:pos x="51" y="371"/>
                </a:cxn>
                <a:cxn ang="0">
                  <a:pos x="51" y="290"/>
                </a:cxn>
                <a:cxn ang="0">
                  <a:pos x="52" y="251"/>
                </a:cxn>
                <a:cxn ang="0">
                  <a:pos x="48" y="236"/>
                </a:cxn>
                <a:cxn ang="0">
                  <a:pos x="42" y="230"/>
                </a:cxn>
                <a:cxn ang="0">
                  <a:pos x="27" y="226"/>
                </a:cxn>
                <a:cxn ang="0">
                  <a:pos x="18" y="227"/>
                </a:cxn>
                <a:cxn ang="0">
                  <a:pos x="6" y="235"/>
                </a:cxn>
                <a:cxn ang="0">
                  <a:pos x="3" y="251"/>
                </a:cxn>
                <a:cxn ang="0">
                  <a:pos x="1" y="286"/>
                </a:cxn>
                <a:cxn ang="0">
                  <a:pos x="3" y="378"/>
                </a:cxn>
                <a:cxn ang="0">
                  <a:pos x="9" y="423"/>
                </a:cxn>
                <a:cxn ang="0">
                  <a:pos x="26" y="465"/>
                </a:cxn>
                <a:cxn ang="0">
                  <a:pos x="54" y="501"/>
                </a:cxn>
                <a:cxn ang="0">
                  <a:pos x="78" y="519"/>
                </a:cxn>
                <a:cxn ang="0">
                  <a:pos x="118" y="537"/>
                </a:cxn>
                <a:cxn ang="0">
                  <a:pos x="159" y="546"/>
                </a:cxn>
              </a:cxnLst>
              <a:rect l="0" t="0" r="r" b="b"/>
              <a:pathLst>
                <a:path w="632" h="546">
                  <a:moveTo>
                    <a:pt x="173" y="546"/>
                  </a:moveTo>
                  <a:lnTo>
                    <a:pt x="173" y="546"/>
                  </a:lnTo>
                  <a:lnTo>
                    <a:pt x="192" y="545"/>
                  </a:lnTo>
                  <a:lnTo>
                    <a:pt x="212" y="542"/>
                  </a:lnTo>
                  <a:lnTo>
                    <a:pt x="231" y="536"/>
                  </a:lnTo>
                  <a:lnTo>
                    <a:pt x="248" y="528"/>
                  </a:lnTo>
                  <a:lnTo>
                    <a:pt x="267" y="519"/>
                  </a:lnTo>
                  <a:lnTo>
                    <a:pt x="284" y="506"/>
                  </a:lnTo>
                  <a:lnTo>
                    <a:pt x="299" y="493"/>
                  </a:lnTo>
                  <a:lnTo>
                    <a:pt x="314" y="476"/>
                  </a:lnTo>
                  <a:lnTo>
                    <a:pt x="314" y="476"/>
                  </a:lnTo>
                  <a:lnTo>
                    <a:pt x="330" y="456"/>
                  </a:lnTo>
                  <a:lnTo>
                    <a:pt x="344" y="436"/>
                  </a:lnTo>
                  <a:lnTo>
                    <a:pt x="374" y="396"/>
                  </a:lnTo>
                  <a:lnTo>
                    <a:pt x="374" y="396"/>
                  </a:lnTo>
                  <a:lnTo>
                    <a:pt x="398" y="363"/>
                  </a:lnTo>
                  <a:lnTo>
                    <a:pt x="398" y="363"/>
                  </a:lnTo>
                  <a:lnTo>
                    <a:pt x="412" y="342"/>
                  </a:lnTo>
                  <a:lnTo>
                    <a:pt x="412" y="342"/>
                  </a:lnTo>
                  <a:lnTo>
                    <a:pt x="432" y="315"/>
                  </a:lnTo>
                  <a:lnTo>
                    <a:pt x="442" y="302"/>
                  </a:lnTo>
                  <a:lnTo>
                    <a:pt x="454" y="289"/>
                  </a:lnTo>
                  <a:lnTo>
                    <a:pt x="454" y="289"/>
                  </a:lnTo>
                  <a:lnTo>
                    <a:pt x="464" y="278"/>
                  </a:lnTo>
                  <a:lnTo>
                    <a:pt x="472" y="268"/>
                  </a:lnTo>
                  <a:lnTo>
                    <a:pt x="472" y="268"/>
                  </a:lnTo>
                  <a:lnTo>
                    <a:pt x="477" y="260"/>
                  </a:lnTo>
                  <a:lnTo>
                    <a:pt x="483" y="249"/>
                  </a:lnTo>
                  <a:lnTo>
                    <a:pt x="483" y="249"/>
                  </a:lnTo>
                  <a:lnTo>
                    <a:pt x="489" y="236"/>
                  </a:lnTo>
                  <a:lnTo>
                    <a:pt x="489" y="236"/>
                  </a:lnTo>
                  <a:lnTo>
                    <a:pt x="505" y="219"/>
                  </a:lnTo>
                  <a:lnTo>
                    <a:pt x="521" y="198"/>
                  </a:lnTo>
                  <a:lnTo>
                    <a:pt x="521" y="198"/>
                  </a:lnTo>
                  <a:lnTo>
                    <a:pt x="541" y="170"/>
                  </a:lnTo>
                  <a:lnTo>
                    <a:pt x="564" y="142"/>
                  </a:lnTo>
                  <a:lnTo>
                    <a:pt x="569" y="136"/>
                  </a:lnTo>
                  <a:lnTo>
                    <a:pt x="569" y="136"/>
                  </a:lnTo>
                  <a:lnTo>
                    <a:pt x="581" y="123"/>
                  </a:lnTo>
                  <a:lnTo>
                    <a:pt x="582" y="120"/>
                  </a:lnTo>
                  <a:lnTo>
                    <a:pt x="582" y="120"/>
                  </a:lnTo>
                  <a:lnTo>
                    <a:pt x="599" y="99"/>
                  </a:lnTo>
                  <a:lnTo>
                    <a:pt x="607" y="89"/>
                  </a:lnTo>
                  <a:lnTo>
                    <a:pt x="615" y="78"/>
                  </a:lnTo>
                  <a:lnTo>
                    <a:pt x="620" y="66"/>
                  </a:lnTo>
                  <a:lnTo>
                    <a:pt x="625" y="53"/>
                  </a:lnTo>
                  <a:lnTo>
                    <a:pt x="629" y="40"/>
                  </a:lnTo>
                  <a:lnTo>
                    <a:pt x="632" y="26"/>
                  </a:lnTo>
                  <a:lnTo>
                    <a:pt x="632" y="26"/>
                  </a:lnTo>
                  <a:lnTo>
                    <a:pt x="632" y="21"/>
                  </a:lnTo>
                  <a:lnTo>
                    <a:pt x="630" y="15"/>
                  </a:lnTo>
                  <a:lnTo>
                    <a:pt x="629" y="11"/>
                  </a:lnTo>
                  <a:lnTo>
                    <a:pt x="626" y="7"/>
                  </a:lnTo>
                  <a:lnTo>
                    <a:pt x="626" y="7"/>
                  </a:lnTo>
                  <a:lnTo>
                    <a:pt x="623" y="5"/>
                  </a:lnTo>
                  <a:lnTo>
                    <a:pt x="617" y="2"/>
                  </a:lnTo>
                  <a:lnTo>
                    <a:pt x="613" y="1"/>
                  </a:lnTo>
                  <a:lnTo>
                    <a:pt x="608" y="0"/>
                  </a:lnTo>
                  <a:lnTo>
                    <a:pt x="608" y="0"/>
                  </a:lnTo>
                  <a:lnTo>
                    <a:pt x="599" y="2"/>
                  </a:lnTo>
                  <a:lnTo>
                    <a:pt x="595" y="4"/>
                  </a:lnTo>
                  <a:lnTo>
                    <a:pt x="591" y="6"/>
                  </a:lnTo>
                  <a:lnTo>
                    <a:pt x="587" y="10"/>
                  </a:lnTo>
                  <a:lnTo>
                    <a:pt x="585" y="14"/>
                  </a:lnTo>
                  <a:lnTo>
                    <a:pt x="582" y="18"/>
                  </a:lnTo>
                  <a:lnTo>
                    <a:pt x="582" y="23"/>
                  </a:lnTo>
                  <a:lnTo>
                    <a:pt x="582" y="23"/>
                  </a:lnTo>
                  <a:lnTo>
                    <a:pt x="579" y="35"/>
                  </a:lnTo>
                  <a:lnTo>
                    <a:pt x="575" y="47"/>
                  </a:lnTo>
                  <a:lnTo>
                    <a:pt x="570" y="57"/>
                  </a:lnTo>
                  <a:lnTo>
                    <a:pt x="564" y="68"/>
                  </a:lnTo>
                  <a:lnTo>
                    <a:pt x="548" y="86"/>
                  </a:lnTo>
                  <a:lnTo>
                    <a:pt x="531" y="104"/>
                  </a:lnTo>
                  <a:lnTo>
                    <a:pt x="531" y="104"/>
                  </a:lnTo>
                  <a:lnTo>
                    <a:pt x="518" y="117"/>
                  </a:lnTo>
                  <a:lnTo>
                    <a:pt x="518" y="117"/>
                  </a:lnTo>
                  <a:lnTo>
                    <a:pt x="502" y="138"/>
                  </a:lnTo>
                  <a:lnTo>
                    <a:pt x="488" y="159"/>
                  </a:lnTo>
                  <a:lnTo>
                    <a:pt x="488" y="159"/>
                  </a:lnTo>
                  <a:lnTo>
                    <a:pt x="471" y="181"/>
                  </a:lnTo>
                  <a:lnTo>
                    <a:pt x="463" y="192"/>
                  </a:lnTo>
                  <a:lnTo>
                    <a:pt x="454" y="201"/>
                  </a:lnTo>
                  <a:lnTo>
                    <a:pt x="454" y="201"/>
                  </a:lnTo>
                  <a:lnTo>
                    <a:pt x="446" y="210"/>
                  </a:lnTo>
                  <a:lnTo>
                    <a:pt x="439" y="218"/>
                  </a:lnTo>
                  <a:lnTo>
                    <a:pt x="426" y="236"/>
                  </a:lnTo>
                  <a:lnTo>
                    <a:pt x="426" y="236"/>
                  </a:lnTo>
                  <a:lnTo>
                    <a:pt x="415" y="255"/>
                  </a:lnTo>
                  <a:lnTo>
                    <a:pt x="408" y="262"/>
                  </a:lnTo>
                  <a:lnTo>
                    <a:pt x="401" y="270"/>
                  </a:lnTo>
                  <a:lnTo>
                    <a:pt x="401" y="270"/>
                  </a:lnTo>
                  <a:lnTo>
                    <a:pt x="388" y="286"/>
                  </a:lnTo>
                  <a:lnTo>
                    <a:pt x="375" y="302"/>
                  </a:lnTo>
                  <a:lnTo>
                    <a:pt x="353" y="336"/>
                  </a:lnTo>
                  <a:lnTo>
                    <a:pt x="353" y="336"/>
                  </a:lnTo>
                  <a:lnTo>
                    <a:pt x="339" y="358"/>
                  </a:lnTo>
                  <a:lnTo>
                    <a:pt x="324" y="378"/>
                  </a:lnTo>
                  <a:lnTo>
                    <a:pt x="324" y="378"/>
                  </a:lnTo>
                  <a:lnTo>
                    <a:pt x="316" y="389"/>
                  </a:lnTo>
                  <a:lnTo>
                    <a:pt x="310" y="401"/>
                  </a:lnTo>
                  <a:lnTo>
                    <a:pt x="310" y="401"/>
                  </a:lnTo>
                  <a:lnTo>
                    <a:pt x="301" y="417"/>
                  </a:lnTo>
                  <a:lnTo>
                    <a:pt x="301" y="417"/>
                  </a:lnTo>
                  <a:lnTo>
                    <a:pt x="296" y="425"/>
                  </a:lnTo>
                  <a:lnTo>
                    <a:pt x="289" y="433"/>
                  </a:lnTo>
                  <a:lnTo>
                    <a:pt x="275" y="447"/>
                  </a:lnTo>
                  <a:lnTo>
                    <a:pt x="275" y="447"/>
                  </a:lnTo>
                  <a:lnTo>
                    <a:pt x="260" y="461"/>
                  </a:lnTo>
                  <a:lnTo>
                    <a:pt x="260" y="461"/>
                  </a:lnTo>
                  <a:lnTo>
                    <a:pt x="252" y="469"/>
                  </a:lnTo>
                  <a:lnTo>
                    <a:pt x="243" y="477"/>
                  </a:lnTo>
                  <a:lnTo>
                    <a:pt x="233" y="484"/>
                  </a:lnTo>
                  <a:lnTo>
                    <a:pt x="222" y="487"/>
                  </a:lnTo>
                  <a:lnTo>
                    <a:pt x="212" y="493"/>
                  </a:lnTo>
                  <a:lnTo>
                    <a:pt x="200" y="495"/>
                  </a:lnTo>
                  <a:lnTo>
                    <a:pt x="190" y="497"/>
                  </a:lnTo>
                  <a:lnTo>
                    <a:pt x="178" y="498"/>
                  </a:lnTo>
                  <a:lnTo>
                    <a:pt x="178" y="498"/>
                  </a:lnTo>
                  <a:lnTo>
                    <a:pt x="162" y="497"/>
                  </a:lnTo>
                  <a:lnTo>
                    <a:pt x="146" y="493"/>
                  </a:lnTo>
                  <a:lnTo>
                    <a:pt x="131" y="487"/>
                  </a:lnTo>
                  <a:lnTo>
                    <a:pt x="116" y="480"/>
                  </a:lnTo>
                  <a:lnTo>
                    <a:pt x="116" y="480"/>
                  </a:lnTo>
                  <a:lnTo>
                    <a:pt x="107" y="474"/>
                  </a:lnTo>
                  <a:lnTo>
                    <a:pt x="107" y="474"/>
                  </a:lnTo>
                  <a:lnTo>
                    <a:pt x="95" y="467"/>
                  </a:lnTo>
                  <a:lnTo>
                    <a:pt x="85" y="460"/>
                  </a:lnTo>
                  <a:lnTo>
                    <a:pt x="76" y="451"/>
                  </a:lnTo>
                  <a:lnTo>
                    <a:pt x="67" y="439"/>
                  </a:lnTo>
                  <a:lnTo>
                    <a:pt x="67" y="439"/>
                  </a:lnTo>
                  <a:lnTo>
                    <a:pt x="64" y="433"/>
                  </a:lnTo>
                  <a:lnTo>
                    <a:pt x="61" y="425"/>
                  </a:lnTo>
                  <a:lnTo>
                    <a:pt x="57" y="408"/>
                  </a:lnTo>
                  <a:lnTo>
                    <a:pt x="57" y="408"/>
                  </a:lnTo>
                  <a:lnTo>
                    <a:pt x="56" y="397"/>
                  </a:lnTo>
                  <a:lnTo>
                    <a:pt x="56" y="397"/>
                  </a:lnTo>
                  <a:lnTo>
                    <a:pt x="52" y="384"/>
                  </a:lnTo>
                  <a:lnTo>
                    <a:pt x="51" y="371"/>
                  </a:lnTo>
                  <a:lnTo>
                    <a:pt x="50" y="345"/>
                  </a:lnTo>
                  <a:lnTo>
                    <a:pt x="50" y="317"/>
                  </a:lnTo>
                  <a:lnTo>
                    <a:pt x="51" y="290"/>
                  </a:lnTo>
                  <a:lnTo>
                    <a:pt x="51" y="290"/>
                  </a:lnTo>
                  <a:lnTo>
                    <a:pt x="52" y="251"/>
                  </a:lnTo>
                  <a:lnTo>
                    <a:pt x="52" y="251"/>
                  </a:lnTo>
                  <a:lnTo>
                    <a:pt x="52" y="245"/>
                  </a:lnTo>
                  <a:lnTo>
                    <a:pt x="51" y="240"/>
                  </a:lnTo>
                  <a:lnTo>
                    <a:pt x="48" y="236"/>
                  </a:lnTo>
                  <a:lnTo>
                    <a:pt x="46" y="232"/>
                  </a:lnTo>
                  <a:lnTo>
                    <a:pt x="46" y="232"/>
                  </a:lnTo>
                  <a:lnTo>
                    <a:pt x="42" y="230"/>
                  </a:lnTo>
                  <a:lnTo>
                    <a:pt x="38" y="227"/>
                  </a:lnTo>
                  <a:lnTo>
                    <a:pt x="33" y="226"/>
                  </a:lnTo>
                  <a:lnTo>
                    <a:pt x="27" y="226"/>
                  </a:lnTo>
                  <a:lnTo>
                    <a:pt x="27" y="226"/>
                  </a:lnTo>
                  <a:lnTo>
                    <a:pt x="22" y="226"/>
                  </a:lnTo>
                  <a:lnTo>
                    <a:pt x="18" y="227"/>
                  </a:lnTo>
                  <a:lnTo>
                    <a:pt x="14" y="230"/>
                  </a:lnTo>
                  <a:lnTo>
                    <a:pt x="10" y="232"/>
                  </a:lnTo>
                  <a:lnTo>
                    <a:pt x="6" y="235"/>
                  </a:lnTo>
                  <a:lnTo>
                    <a:pt x="4" y="239"/>
                  </a:lnTo>
                  <a:lnTo>
                    <a:pt x="3" y="244"/>
                  </a:lnTo>
                  <a:lnTo>
                    <a:pt x="3" y="251"/>
                  </a:lnTo>
                  <a:lnTo>
                    <a:pt x="3" y="251"/>
                  </a:lnTo>
                  <a:lnTo>
                    <a:pt x="1" y="286"/>
                  </a:lnTo>
                  <a:lnTo>
                    <a:pt x="1" y="286"/>
                  </a:lnTo>
                  <a:lnTo>
                    <a:pt x="0" y="316"/>
                  </a:lnTo>
                  <a:lnTo>
                    <a:pt x="0" y="346"/>
                  </a:lnTo>
                  <a:lnTo>
                    <a:pt x="3" y="378"/>
                  </a:lnTo>
                  <a:lnTo>
                    <a:pt x="4" y="393"/>
                  </a:lnTo>
                  <a:lnTo>
                    <a:pt x="6" y="409"/>
                  </a:lnTo>
                  <a:lnTo>
                    <a:pt x="9" y="423"/>
                  </a:lnTo>
                  <a:lnTo>
                    <a:pt x="14" y="438"/>
                  </a:lnTo>
                  <a:lnTo>
                    <a:pt x="20" y="452"/>
                  </a:lnTo>
                  <a:lnTo>
                    <a:pt x="26" y="465"/>
                  </a:lnTo>
                  <a:lnTo>
                    <a:pt x="34" y="478"/>
                  </a:lnTo>
                  <a:lnTo>
                    <a:pt x="43" y="490"/>
                  </a:lnTo>
                  <a:lnTo>
                    <a:pt x="54" y="501"/>
                  </a:lnTo>
                  <a:lnTo>
                    <a:pt x="65" y="511"/>
                  </a:lnTo>
                  <a:lnTo>
                    <a:pt x="65" y="511"/>
                  </a:lnTo>
                  <a:lnTo>
                    <a:pt x="78" y="519"/>
                  </a:lnTo>
                  <a:lnTo>
                    <a:pt x="91" y="527"/>
                  </a:lnTo>
                  <a:lnTo>
                    <a:pt x="105" y="532"/>
                  </a:lnTo>
                  <a:lnTo>
                    <a:pt x="118" y="537"/>
                  </a:lnTo>
                  <a:lnTo>
                    <a:pt x="132" y="541"/>
                  </a:lnTo>
                  <a:lnTo>
                    <a:pt x="145" y="544"/>
                  </a:lnTo>
                  <a:lnTo>
                    <a:pt x="159" y="546"/>
                  </a:lnTo>
                  <a:lnTo>
                    <a:pt x="173" y="546"/>
                  </a:lnTo>
                  <a:lnTo>
                    <a:pt x="173" y="54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</p:grpSp>
      <p:sp>
        <p:nvSpPr>
          <p:cNvPr id="102" name="文本框 101"/>
          <p:cNvSpPr txBox="1"/>
          <p:nvPr/>
        </p:nvSpPr>
        <p:spPr>
          <a:xfrm>
            <a:off x="6654800" y="2588895"/>
            <a:ext cx="3975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4.</a:t>
            </a:r>
            <a:endParaRPr lang="en-US" altLang="zh-CN"/>
          </a:p>
        </p:txBody>
      </p:sp>
      <p:pic>
        <p:nvPicPr>
          <p:cNvPr id="103" name="图片 102" descr="R}_7MY2F[5}$}9}SM%UYA1D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43750" y="2305050"/>
            <a:ext cx="3488055" cy="666750"/>
          </a:xfrm>
          <a:prstGeom prst="rect">
            <a:avLst/>
          </a:prstGeom>
        </p:spPr>
      </p:pic>
      <p:pic>
        <p:nvPicPr>
          <p:cNvPr id="104" name="图片 103" descr="`N[IS9STA7557(XY[Z2$UW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43750" y="3117850"/>
            <a:ext cx="3709035" cy="622300"/>
          </a:xfrm>
          <a:prstGeom prst="rect">
            <a:avLst/>
          </a:prstGeom>
        </p:spPr>
      </p:pic>
      <p:grpSp>
        <p:nvGrpSpPr>
          <p:cNvPr id="965" name="组合 964"/>
          <p:cNvGrpSpPr/>
          <p:nvPr/>
        </p:nvGrpSpPr>
        <p:grpSpPr>
          <a:xfrm>
            <a:off x="9346966" y="5429092"/>
            <a:ext cx="996951" cy="1020233"/>
            <a:chOff x="4186238" y="4033838"/>
            <a:chExt cx="747713" cy="765175"/>
          </a:xfrm>
          <a:solidFill>
            <a:schemeClr val="bg1"/>
          </a:solidFill>
        </p:grpSpPr>
        <p:sp>
          <p:nvSpPr>
            <p:cNvPr id="16443" name="Freeform 59"/>
            <p:cNvSpPr/>
            <p:nvPr/>
          </p:nvSpPr>
          <p:spPr bwMode="auto">
            <a:xfrm>
              <a:off x="4202113" y="4125913"/>
              <a:ext cx="77788" cy="104775"/>
            </a:xfrm>
            <a:custGeom>
              <a:avLst/>
              <a:gdLst/>
              <a:ahLst/>
              <a:cxnLst>
                <a:cxn ang="0">
                  <a:pos x="139" y="1"/>
                </a:cxn>
                <a:cxn ang="0">
                  <a:pos x="139" y="1"/>
                </a:cxn>
                <a:cxn ang="0">
                  <a:pos x="117" y="24"/>
                </a:cxn>
                <a:cxn ang="0">
                  <a:pos x="98" y="49"/>
                </a:cxn>
                <a:cxn ang="0">
                  <a:pos x="78" y="75"/>
                </a:cxn>
                <a:cxn ang="0">
                  <a:pos x="59" y="100"/>
                </a:cxn>
                <a:cxn ang="0">
                  <a:pos x="59" y="100"/>
                </a:cxn>
                <a:cxn ang="0">
                  <a:pos x="41" y="122"/>
                </a:cxn>
                <a:cxn ang="0">
                  <a:pos x="25" y="143"/>
                </a:cxn>
                <a:cxn ang="0">
                  <a:pos x="17" y="156"/>
                </a:cxn>
                <a:cxn ang="0">
                  <a:pos x="11" y="167"/>
                </a:cxn>
                <a:cxn ang="0">
                  <a:pos x="5" y="179"/>
                </a:cxn>
                <a:cxn ang="0">
                  <a:pos x="0" y="193"/>
                </a:cxn>
                <a:cxn ang="0">
                  <a:pos x="0" y="193"/>
                </a:cxn>
                <a:cxn ang="0">
                  <a:pos x="0" y="195"/>
                </a:cxn>
                <a:cxn ang="0">
                  <a:pos x="1" y="196"/>
                </a:cxn>
                <a:cxn ang="0">
                  <a:pos x="2" y="197"/>
                </a:cxn>
                <a:cxn ang="0">
                  <a:pos x="3" y="198"/>
                </a:cxn>
                <a:cxn ang="0">
                  <a:pos x="5" y="198"/>
                </a:cxn>
                <a:cxn ang="0">
                  <a:pos x="7" y="198"/>
                </a:cxn>
                <a:cxn ang="0">
                  <a:pos x="8" y="197"/>
                </a:cxn>
                <a:cxn ang="0">
                  <a:pos x="9" y="195"/>
                </a:cxn>
                <a:cxn ang="0">
                  <a:pos x="9" y="195"/>
                </a:cxn>
                <a:cxn ang="0">
                  <a:pos x="14" y="180"/>
                </a:cxn>
                <a:cxn ang="0">
                  <a:pos x="21" y="167"/>
                </a:cxn>
                <a:cxn ang="0">
                  <a:pos x="29" y="154"/>
                </a:cxn>
                <a:cxn ang="0">
                  <a:pos x="38" y="141"/>
                </a:cxn>
                <a:cxn ang="0">
                  <a:pos x="57" y="116"/>
                </a:cxn>
                <a:cxn ang="0">
                  <a:pos x="76" y="94"/>
                </a:cxn>
                <a:cxn ang="0">
                  <a:pos x="76" y="94"/>
                </a:cxn>
                <a:cxn ang="0">
                  <a:pos x="94" y="72"/>
                </a:cxn>
                <a:cxn ang="0">
                  <a:pos x="110" y="50"/>
                </a:cxn>
                <a:cxn ang="0">
                  <a:pos x="128" y="29"/>
                </a:cxn>
                <a:cxn ang="0">
                  <a:pos x="145" y="7"/>
                </a:cxn>
                <a:cxn ang="0">
                  <a:pos x="145" y="7"/>
                </a:cxn>
                <a:cxn ang="0">
                  <a:pos x="146" y="6"/>
                </a:cxn>
                <a:cxn ang="0">
                  <a:pos x="146" y="4"/>
                </a:cxn>
                <a:cxn ang="0">
                  <a:pos x="146" y="2"/>
                </a:cxn>
                <a:cxn ang="0">
                  <a:pos x="145" y="1"/>
                </a:cxn>
                <a:cxn ang="0">
                  <a:pos x="143" y="0"/>
                </a:cxn>
                <a:cxn ang="0">
                  <a:pos x="142" y="0"/>
                </a:cxn>
                <a:cxn ang="0">
                  <a:pos x="140" y="0"/>
                </a:cxn>
                <a:cxn ang="0">
                  <a:pos x="139" y="1"/>
                </a:cxn>
                <a:cxn ang="0">
                  <a:pos x="139" y="1"/>
                </a:cxn>
              </a:cxnLst>
              <a:rect l="0" t="0" r="r" b="b"/>
              <a:pathLst>
                <a:path w="146" h="198">
                  <a:moveTo>
                    <a:pt x="139" y="1"/>
                  </a:moveTo>
                  <a:lnTo>
                    <a:pt x="139" y="1"/>
                  </a:lnTo>
                  <a:lnTo>
                    <a:pt x="117" y="24"/>
                  </a:lnTo>
                  <a:lnTo>
                    <a:pt x="98" y="49"/>
                  </a:lnTo>
                  <a:lnTo>
                    <a:pt x="78" y="75"/>
                  </a:lnTo>
                  <a:lnTo>
                    <a:pt x="59" y="100"/>
                  </a:lnTo>
                  <a:lnTo>
                    <a:pt x="59" y="100"/>
                  </a:lnTo>
                  <a:lnTo>
                    <a:pt x="41" y="122"/>
                  </a:lnTo>
                  <a:lnTo>
                    <a:pt x="25" y="143"/>
                  </a:lnTo>
                  <a:lnTo>
                    <a:pt x="17" y="156"/>
                  </a:lnTo>
                  <a:lnTo>
                    <a:pt x="11" y="167"/>
                  </a:lnTo>
                  <a:lnTo>
                    <a:pt x="5" y="179"/>
                  </a:lnTo>
                  <a:lnTo>
                    <a:pt x="0" y="193"/>
                  </a:lnTo>
                  <a:lnTo>
                    <a:pt x="0" y="193"/>
                  </a:lnTo>
                  <a:lnTo>
                    <a:pt x="0" y="195"/>
                  </a:lnTo>
                  <a:lnTo>
                    <a:pt x="1" y="196"/>
                  </a:lnTo>
                  <a:lnTo>
                    <a:pt x="2" y="197"/>
                  </a:lnTo>
                  <a:lnTo>
                    <a:pt x="3" y="198"/>
                  </a:lnTo>
                  <a:lnTo>
                    <a:pt x="5" y="198"/>
                  </a:lnTo>
                  <a:lnTo>
                    <a:pt x="7" y="198"/>
                  </a:lnTo>
                  <a:lnTo>
                    <a:pt x="8" y="197"/>
                  </a:lnTo>
                  <a:lnTo>
                    <a:pt x="9" y="195"/>
                  </a:lnTo>
                  <a:lnTo>
                    <a:pt x="9" y="195"/>
                  </a:lnTo>
                  <a:lnTo>
                    <a:pt x="14" y="180"/>
                  </a:lnTo>
                  <a:lnTo>
                    <a:pt x="21" y="167"/>
                  </a:lnTo>
                  <a:lnTo>
                    <a:pt x="29" y="154"/>
                  </a:lnTo>
                  <a:lnTo>
                    <a:pt x="38" y="141"/>
                  </a:lnTo>
                  <a:lnTo>
                    <a:pt x="57" y="116"/>
                  </a:lnTo>
                  <a:lnTo>
                    <a:pt x="76" y="94"/>
                  </a:lnTo>
                  <a:lnTo>
                    <a:pt x="76" y="94"/>
                  </a:lnTo>
                  <a:lnTo>
                    <a:pt x="94" y="72"/>
                  </a:lnTo>
                  <a:lnTo>
                    <a:pt x="110" y="50"/>
                  </a:lnTo>
                  <a:lnTo>
                    <a:pt x="128" y="29"/>
                  </a:lnTo>
                  <a:lnTo>
                    <a:pt x="145" y="7"/>
                  </a:lnTo>
                  <a:lnTo>
                    <a:pt x="145" y="7"/>
                  </a:lnTo>
                  <a:lnTo>
                    <a:pt x="146" y="6"/>
                  </a:lnTo>
                  <a:lnTo>
                    <a:pt x="146" y="4"/>
                  </a:lnTo>
                  <a:lnTo>
                    <a:pt x="146" y="2"/>
                  </a:lnTo>
                  <a:lnTo>
                    <a:pt x="145" y="1"/>
                  </a:lnTo>
                  <a:lnTo>
                    <a:pt x="143" y="0"/>
                  </a:lnTo>
                  <a:lnTo>
                    <a:pt x="142" y="0"/>
                  </a:lnTo>
                  <a:lnTo>
                    <a:pt x="140" y="0"/>
                  </a:lnTo>
                  <a:lnTo>
                    <a:pt x="139" y="1"/>
                  </a:lnTo>
                  <a:lnTo>
                    <a:pt x="139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6444" name="Freeform 60"/>
            <p:cNvSpPr/>
            <p:nvPr/>
          </p:nvSpPr>
          <p:spPr bwMode="auto">
            <a:xfrm>
              <a:off x="4222750" y="4138613"/>
              <a:ext cx="92075" cy="120650"/>
            </a:xfrm>
            <a:custGeom>
              <a:avLst/>
              <a:gdLst/>
              <a:ahLst/>
              <a:cxnLst>
                <a:cxn ang="0">
                  <a:pos x="168" y="0"/>
                </a:cxn>
                <a:cxn ang="0">
                  <a:pos x="158" y="8"/>
                </a:cxn>
                <a:cxn ang="0">
                  <a:pos x="151" y="17"/>
                </a:cxn>
                <a:cxn ang="0">
                  <a:pos x="137" y="38"/>
                </a:cxn>
                <a:cxn ang="0">
                  <a:pos x="111" y="74"/>
                </a:cxn>
                <a:cxn ang="0">
                  <a:pos x="86" y="110"/>
                </a:cxn>
                <a:cxn ang="0">
                  <a:pos x="61" y="144"/>
                </a:cxn>
                <a:cxn ang="0">
                  <a:pos x="34" y="178"/>
                </a:cxn>
                <a:cxn ang="0">
                  <a:pos x="16" y="197"/>
                </a:cxn>
                <a:cxn ang="0">
                  <a:pos x="4" y="212"/>
                </a:cxn>
                <a:cxn ang="0">
                  <a:pos x="1" y="218"/>
                </a:cxn>
                <a:cxn ang="0">
                  <a:pos x="0" y="221"/>
                </a:cxn>
                <a:cxn ang="0">
                  <a:pos x="0" y="226"/>
                </a:cxn>
                <a:cxn ang="0">
                  <a:pos x="3" y="227"/>
                </a:cxn>
                <a:cxn ang="0">
                  <a:pos x="8" y="226"/>
                </a:cxn>
                <a:cxn ang="0">
                  <a:pos x="10" y="223"/>
                </a:cxn>
                <a:cxn ang="0">
                  <a:pos x="12" y="221"/>
                </a:cxn>
                <a:cxn ang="0">
                  <a:pos x="13" y="217"/>
                </a:cxn>
                <a:cxn ang="0">
                  <a:pos x="13" y="215"/>
                </a:cxn>
                <a:cxn ang="0">
                  <a:pos x="29" y="196"/>
                </a:cxn>
                <a:cxn ang="0">
                  <a:pos x="46" y="177"/>
                </a:cxn>
                <a:cxn ang="0">
                  <a:pos x="68" y="150"/>
                </a:cxn>
                <a:cxn ang="0">
                  <a:pos x="90" y="122"/>
                </a:cxn>
                <a:cxn ang="0">
                  <a:pos x="129" y="64"/>
                </a:cxn>
                <a:cxn ang="0">
                  <a:pos x="151" y="36"/>
                </a:cxn>
                <a:cxn ang="0">
                  <a:pos x="160" y="21"/>
                </a:cxn>
                <a:cxn ang="0">
                  <a:pos x="168" y="12"/>
                </a:cxn>
                <a:cxn ang="0">
                  <a:pos x="172" y="9"/>
                </a:cxn>
                <a:cxn ang="0">
                  <a:pos x="176" y="6"/>
                </a:cxn>
                <a:cxn ang="0">
                  <a:pos x="174" y="3"/>
                </a:cxn>
                <a:cxn ang="0">
                  <a:pos x="170" y="0"/>
                </a:cxn>
                <a:cxn ang="0">
                  <a:pos x="168" y="0"/>
                </a:cxn>
              </a:cxnLst>
              <a:rect l="0" t="0" r="r" b="b"/>
              <a:pathLst>
                <a:path w="176" h="227">
                  <a:moveTo>
                    <a:pt x="168" y="0"/>
                  </a:moveTo>
                  <a:lnTo>
                    <a:pt x="168" y="0"/>
                  </a:lnTo>
                  <a:lnTo>
                    <a:pt x="162" y="4"/>
                  </a:lnTo>
                  <a:lnTo>
                    <a:pt x="158" y="8"/>
                  </a:lnTo>
                  <a:lnTo>
                    <a:pt x="154" y="12"/>
                  </a:lnTo>
                  <a:lnTo>
                    <a:pt x="151" y="17"/>
                  </a:lnTo>
                  <a:lnTo>
                    <a:pt x="145" y="27"/>
                  </a:lnTo>
                  <a:lnTo>
                    <a:pt x="137" y="38"/>
                  </a:lnTo>
                  <a:lnTo>
                    <a:pt x="137" y="38"/>
                  </a:lnTo>
                  <a:lnTo>
                    <a:pt x="111" y="74"/>
                  </a:lnTo>
                  <a:lnTo>
                    <a:pt x="86" y="110"/>
                  </a:lnTo>
                  <a:lnTo>
                    <a:pt x="86" y="110"/>
                  </a:lnTo>
                  <a:lnTo>
                    <a:pt x="73" y="128"/>
                  </a:lnTo>
                  <a:lnTo>
                    <a:pt x="61" y="144"/>
                  </a:lnTo>
                  <a:lnTo>
                    <a:pt x="34" y="178"/>
                  </a:lnTo>
                  <a:lnTo>
                    <a:pt x="34" y="178"/>
                  </a:lnTo>
                  <a:lnTo>
                    <a:pt x="25" y="187"/>
                  </a:lnTo>
                  <a:lnTo>
                    <a:pt x="16" y="197"/>
                  </a:lnTo>
                  <a:lnTo>
                    <a:pt x="8" y="207"/>
                  </a:lnTo>
                  <a:lnTo>
                    <a:pt x="4" y="212"/>
                  </a:lnTo>
                  <a:lnTo>
                    <a:pt x="1" y="218"/>
                  </a:lnTo>
                  <a:lnTo>
                    <a:pt x="1" y="218"/>
                  </a:lnTo>
                  <a:lnTo>
                    <a:pt x="0" y="221"/>
                  </a:lnTo>
                  <a:lnTo>
                    <a:pt x="0" y="221"/>
                  </a:lnTo>
                  <a:lnTo>
                    <a:pt x="0" y="224"/>
                  </a:lnTo>
                  <a:lnTo>
                    <a:pt x="0" y="226"/>
                  </a:lnTo>
                  <a:lnTo>
                    <a:pt x="1" y="227"/>
                  </a:lnTo>
                  <a:lnTo>
                    <a:pt x="3" y="227"/>
                  </a:lnTo>
                  <a:lnTo>
                    <a:pt x="6" y="227"/>
                  </a:lnTo>
                  <a:lnTo>
                    <a:pt x="8" y="226"/>
                  </a:lnTo>
                  <a:lnTo>
                    <a:pt x="9" y="225"/>
                  </a:lnTo>
                  <a:lnTo>
                    <a:pt x="10" y="223"/>
                  </a:lnTo>
                  <a:lnTo>
                    <a:pt x="10" y="223"/>
                  </a:lnTo>
                  <a:lnTo>
                    <a:pt x="12" y="221"/>
                  </a:lnTo>
                  <a:lnTo>
                    <a:pt x="13" y="220"/>
                  </a:lnTo>
                  <a:lnTo>
                    <a:pt x="13" y="217"/>
                  </a:lnTo>
                  <a:lnTo>
                    <a:pt x="13" y="215"/>
                  </a:lnTo>
                  <a:lnTo>
                    <a:pt x="13" y="215"/>
                  </a:lnTo>
                  <a:lnTo>
                    <a:pt x="21" y="205"/>
                  </a:lnTo>
                  <a:lnTo>
                    <a:pt x="29" y="196"/>
                  </a:lnTo>
                  <a:lnTo>
                    <a:pt x="38" y="186"/>
                  </a:lnTo>
                  <a:lnTo>
                    <a:pt x="46" y="177"/>
                  </a:lnTo>
                  <a:lnTo>
                    <a:pt x="46" y="177"/>
                  </a:lnTo>
                  <a:lnTo>
                    <a:pt x="68" y="150"/>
                  </a:lnTo>
                  <a:lnTo>
                    <a:pt x="90" y="122"/>
                  </a:lnTo>
                  <a:lnTo>
                    <a:pt x="90" y="122"/>
                  </a:lnTo>
                  <a:lnTo>
                    <a:pt x="109" y="92"/>
                  </a:lnTo>
                  <a:lnTo>
                    <a:pt x="129" y="64"/>
                  </a:lnTo>
                  <a:lnTo>
                    <a:pt x="151" y="36"/>
                  </a:lnTo>
                  <a:lnTo>
                    <a:pt x="151" y="36"/>
                  </a:lnTo>
                  <a:lnTo>
                    <a:pt x="156" y="28"/>
                  </a:lnTo>
                  <a:lnTo>
                    <a:pt x="160" y="21"/>
                  </a:lnTo>
                  <a:lnTo>
                    <a:pt x="165" y="14"/>
                  </a:lnTo>
                  <a:lnTo>
                    <a:pt x="168" y="12"/>
                  </a:lnTo>
                  <a:lnTo>
                    <a:pt x="172" y="9"/>
                  </a:lnTo>
                  <a:lnTo>
                    <a:pt x="172" y="9"/>
                  </a:lnTo>
                  <a:lnTo>
                    <a:pt x="174" y="8"/>
                  </a:lnTo>
                  <a:lnTo>
                    <a:pt x="176" y="6"/>
                  </a:lnTo>
                  <a:lnTo>
                    <a:pt x="176" y="5"/>
                  </a:lnTo>
                  <a:lnTo>
                    <a:pt x="174" y="3"/>
                  </a:lnTo>
                  <a:lnTo>
                    <a:pt x="171" y="0"/>
                  </a:lnTo>
                  <a:lnTo>
                    <a:pt x="170" y="0"/>
                  </a:lnTo>
                  <a:lnTo>
                    <a:pt x="168" y="0"/>
                  </a:lnTo>
                  <a:lnTo>
                    <a:pt x="16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6445" name="Freeform 61"/>
            <p:cNvSpPr/>
            <p:nvPr/>
          </p:nvSpPr>
          <p:spPr bwMode="auto">
            <a:xfrm>
              <a:off x="4227513" y="4165600"/>
              <a:ext cx="96838" cy="115888"/>
            </a:xfrm>
            <a:custGeom>
              <a:avLst/>
              <a:gdLst/>
              <a:ahLst/>
              <a:cxnLst>
                <a:cxn ang="0">
                  <a:pos x="178" y="1"/>
                </a:cxn>
                <a:cxn ang="0">
                  <a:pos x="178" y="1"/>
                </a:cxn>
                <a:cxn ang="0">
                  <a:pos x="173" y="4"/>
                </a:cxn>
                <a:cxn ang="0">
                  <a:pos x="168" y="7"/>
                </a:cxn>
                <a:cxn ang="0">
                  <a:pos x="159" y="17"/>
                </a:cxn>
                <a:cxn ang="0">
                  <a:pos x="151" y="26"/>
                </a:cxn>
                <a:cxn ang="0">
                  <a:pos x="143" y="36"/>
                </a:cxn>
                <a:cxn ang="0">
                  <a:pos x="143" y="36"/>
                </a:cxn>
                <a:cxn ang="0">
                  <a:pos x="130" y="50"/>
                </a:cxn>
                <a:cxn ang="0">
                  <a:pos x="118" y="64"/>
                </a:cxn>
                <a:cxn ang="0">
                  <a:pos x="95" y="94"/>
                </a:cxn>
                <a:cxn ang="0">
                  <a:pos x="95" y="94"/>
                </a:cxn>
                <a:cxn ang="0">
                  <a:pos x="70" y="129"/>
                </a:cxn>
                <a:cxn ang="0">
                  <a:pos x="45" y="163"/>
                </a:cxn>
                <a:cxn ang="0">
                  <a:pos x="45" y="163"/>
                </a:cxn>
                <a:cxn ang="0">
                  <a:pos x="39" y="169"/>
                </a:cxn>
                <a:cxn ang="0">
                  <a:pos x="34" y="176"/>
                </a:cxn>
                <a:cxn ang="0">
                  <a:pos x="22" y="187"/>
                </a:cxn>
                <a:cxn ang="0">
                  <a:pos x="16" y="192"/>
                </a:cxn>
                <a:cxn ang="0">
                  <a:pos x="10" y="197"/>
                </a:cxn>
                <a:cxn ang="0">
                  <a:pos x="5" y="205"/>
                </a:cxn>
                <a:cxn ang="0">
                  <a:pos x="1" y="211"/>
                </a:cxn>
                <a:cxn ang="0">
                  <a:pos x="1" y="211"/>
                </a:cxn>
                <a:cxn ang="0">
                  <a:pos x="0" y="213"/>
                </a:cxn>
                <a:cxn ang="0">
                  <a:pos x="0" y="215"/>
                </a:cxn>
                <a:cxn ang="0">
                  <a:pos x="2" y="217"/>
                </a:cxn>
                <a:cxn ang="0">
                  <a:pos x="5" y="218"/>
                </a:cxn>
                <a:cxn ang="0">
                  <a:pos x="6" y="218"/>
                </a:cxn>
                <a:cxn ang="0">
                  <a:pos x="8" y="217"/>
                </a:cxn>
                <a:cxn ang="0">
                  <a:pos x="18" y="208"/>
                </a:cxn>
                <a:cxn ang="0">
                  <a:pos x="18" y="208"/>
                </a:cxn>
                <a:cxn ang="0">
                  <a:pos x="19" y="205"/>
                </a:cxn>
                <a:cxn ang="0">
                  <a:pos x="19" y="203"/>
                </a:cxn>
                <a:cxn ang="0">
                  <a:pos x="19" y="203"/>
                </a:cxn>
                <a:cxn ang="0">
                  <a:pos x="26" y="196"/>
                </a:cxn>
                <a:cxn ang="0">
                  <a:pos x="33" y="190"/>
                </a:cxn>
                <a:cxn ang="0">
                  <a:pos x="41" y="184"/>
                </a:cxn>
                <a:cxn ang="0">
                  <a:pos x="47" y="177"/>
                </a:cxn>
                <a:cxn ang="0">
                  <a:pos x="47" y="177"/>
                </a:cxn>
                <a:cxn ang="0">
                  <a:pos x="59" y="160"/>
                </a:cxn>
                <a:cxn ang="0">
                  <a:pos x="70" y="145"/>
                </a:cxn>
                <a:cxn ang="0">
                  <a:pos x="82" y="128"/>
                </a:cxn>
                <a:cxn ang="0">
                  <a:pos x="93" y="113"/>
                </a:cxn>
                <a:cxn ang="0">
                  <a:pos x="93" y="113"/>
                </a:cxn>
                <a:cxn ang="0">
                  <a:pos x="116" y="84"/>
                </a:cxn>
                <a:cxn ang="0">
                  <a:pos x="139" y="55"/>
                </a:cxn>
                <a:cxn ang="0">
                  <a:pos x="139" y="55"/>
                </a:cxn>
                <a:cxn ang="0">
                  <a:pos x="159" y="30"/>
                </a:cxn>
                <a:cxn ang="0">
                  <a:pos x="171" y="18"/>
                </a:cxn>
                <a:cxn ang="0">
                  <a:pos x="177" y="12"/>
                </a:cxn>
                <a:cxn ang="0">
                  <a:pos x="183" y="9"/>
                </a:cxn>
                <a:cxn ang="0">
                  <a:pos x="183" y="9"/>
                </a:cxn>
                <a:cxn ang="0">
                  <a:pos x="184" y="7"/>
                </a:cxn>
                <a:cxn ang="0">
                  <a:pos x="185" y="6"/>
                </a:cxn>
                <a:cxn ang="0">
                  <a:pos x="185" y="4"/>
                </a:cxn>
                <a:cxn ang="0">
                  <a:pos x="184" y="3"/>
                </a:cxn>
                <a:cxn ang="0">
                  <a:pos x="182" y="1"/>
                </a:cxn>
                <a:cxn ang="0">
                  <a:pos x="180" y="0"/>
                </a:cxn>
                <a:cxn ang="0">
                  <a:pos x="178" y="1"/>
                </a:cxn>
                <a:cxn ang="0">
                  <a:pos x="178" y="1"/>
                </a:cxn>
              </a:cxnLst>
              <a:rect l="0" t="0" r="r" b="b"/>
              <a:pathLst>
                <a:path w="185" h="218">
                  <a:moveTo>
                    <a:pt x="178" y="1"/>
                  </a:moveTo>
                  <a:lnTo>
                    <a:pt x="178" y="1"/>
                  </a:lnTo>
                  <a:lnTo>
                    <a:pt x="173" y="4"/>
                  </a:lnTo>
                  <a:lnTo>
                    <a:pt x="168" y="7"/>
                  </a:lnTo>
                  <a:lnTo>
                    <a:pt x="159" y="17"/>
                  </a:lnTo>
                  <a:lnTo>
                    <a:pt x="151" y="26"/>
                  </a:lnTo>
                  <a:lnTo>
                    <a:pt x="143" y="36"/>
                  </a:lnTo>
                  <a:lnTo>
                    <a:pt x="143" y="36"/>
                  </a:lnTo>
                  <a:lnTo>
                    <a:pt x="130" y="50"/>
                  </a:lnTo>
                  <a:lnTo>
                    <a:pt x="118" y="64"/>
                  </a:lnTo>
                  <a:lnTo>
                    <a:pt x="95" y="94"/>
                  </a:lnTo>
                  <a:lnTo>
                    <a:pt x="95" y="94"/>
                  </a:lnTo>
                  <a:lnTo>
                    <a:pt x="70" y="129"/>
                  </a:lnTo>
                  <a:lnTo>
                    <a:pt x="45" y="163"/>
                  </a:lnTo>
                  <a:lnTo>
                    <a:pt x="45" y="163"/>
                  </a:lnTo>
                  <a:lnTo>
                    <a:pt x="39" y="169"/>
                  </a:lnTo>
                  <a:lnTo>
                    <a:pt x="34" y="176"/>
                  </a:lnTo>
                  <a:lnTo>
                    <a:pt x="22" y="187"/>
                  </a:lnTo>
                  <a:lnTo>
                    <a:pt x="16" y="192"/>
                  </a:lnTo>
                  <a:lnTo>
                    <a:pt x="10" y="197"/>
                  </a:lnTo>
                  <a:lnTo>
                    <a:pt x="5" y="205"/>
                  </a:lnTo>
                  <a:lnTo>
                    <a:pt x="1" y="211"/>
                  </a:lnTo>
                  <a:lnTo>
                    <a:pt x="1" y="211"/>
                  </a:lnTo>
                  <a:lnTo>
                    <a:pt x="0" y="213"/>
                  </a:lnTo>
                  <a:lnTo>
                    <a:pt x="0" y="215"/>
                  </a:lnTo>
                  <a:lnTo>
                    <a:pt x="2" y="217"/>
                  </a:lnTo>
                  <a:lnTo>
                    <a:pt x="5" y="218"/>
                  </a:lnTo>
                  <a:lnTo>
                    <a:pt x="6" y="218"/>
                  </a:lnTo>
                  <a:lnTo>
                    <a:pt x="8" y="217"/>
                  </a:lnTo>
                  <a:lnTo>
                    <a:pt x="18" y="208"/>
                  </a:lnTo>
                  <a:lnTo>
                    <a:pt x="18" y="208"/>
                  </a:lnTo>
                  <a:lnTo>
                    <a:pt x="19" y="205"/>
                  </a:lnTo>
                  <a:lnTo>
                    <a:pt x="19" y="203"/>
                  </a:lnTo>
                  <a:lnTo>
                    <a:pt x="19" y="203"/>
                  </a:lnTo>
                  <a:lnTo>
                    <a:pt x="26" y="196"/>
                  </a:lnTo>
                  <a:lnTo>
                    <a:pt x="33" y="190"/>
                  </a:lnTo>
                  <a:lnTo>
                    <a:pt x="41" y="184"/>
                  </a:lnTo>
                  <a:lnTo>
                    <a:pt x="47" y="177"/>
                  </a:lnTo>
                  <a:lnTo>
                    <a:pt x="47" y="177"/>
                  </a:lnTo>
                  <a:lnTo>
                    <a:pt x="59" y="160"/>
                  </a:lnTo>
                  <a:lnTo>
                    <a:pt x="70" y="145"/>
                  </a:lnTo>
                  <a:lnTo>
                    <a:pt x="82" y="128"/>
                  </a:lnTo>
                  <a:lnTo>
                    <a:pt x="93" y="113"/>
                  </a:lnTo>
                  <a:lnTo>
                    <a:pt x="93" y="113"/>
                  </a:lnTo>
                  <a:lnTo>
                    <a:pt x="116" y="84"/>
                  </a:lnTo>
                  <a:lnTo>
                    <a:pt x="139" y="55"/>
                  </a:lnTo>
                  <a:lnTo>
                    <a:pt x="139" y="55"/>
                  </a:lnTo>
                  <a:lnTo>
                    <a:pt x="159" y="30"/>
                  </a:lnTo>
                  <a:lnTo>
                    <a:pt x="171" y="18"/>
                  </a:lnTo>
                  <a:lnTo>
                    <a:pt x="177" y="12"/>
                  </a:lnTo>
                  <a:lnTo>
                    <a:pt x="183" y="9"/>
                  </a:lnTo>
                  <a:lnTo>
                    <a:pt x="183" y="9"/>
                  </a:lnTo>
                  <a:lnTo>
                    <a:pt x="184" y="7"/>
                  </a:lnTo>
                  <a:lnTo>
                    <a:pt x="185" y="6"/>
                  </a:lnTo>
                  <a:lnTo>
                    <a:pt x="185" y="4"/>
                  </a:lnTo>
                  <a:lnTo>
                    <a:pt x="184" y="3"/>
                  </a:lnTo>
                  <a:lnTo>
                    <a:pt x="182" y="1"/>
                  </a:lnTo>
                  <a:lnTo>
                    <a:pt x="180" y="0"/>
                  </a:lnTo>
                  <a:lnTo>
                    <a:pt x="178" y="1"/>
                  </a:lnTo>
                  <a:lnTo>
                    <a:pt x="178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6446" name="Freeform 62"/>
            <p:cNvSpPr/>
            <p:nvPr/>
          </p:nvSpPr>
          <p:spPr bwMode="auto">
            <a:xfrm>
              <a:off x="4262438" y="4206875"/>
              <a:ext cx="69850" cy="82550"/>
            </a:xfrm>
            <a:custGeom>
              <a:avLst/>
              <a:gdLst/>
              <a:ahLst/>
              <a:cxnLst>
                <a:cxn ang="0">
                  <a:pos x="124" y="3"/>
                </a:cxn>
                <a:cxn ang="0">
                  <a:pos x="124" y="3"/>
                </a:cxn>
                <a:cxn ang="0">
                  <a:pos x="119" y="12"/>
                </a:cxn>
                <a:cxn ang="0">
                  <a:pos x="113" y="21"/>
                </a:cxn>
                <a:cxn ang="0">
                  <a:pos x="106" y="29"/>
                </a:cxn>
                <a:cxn ang="0">
                  <a:pos x="98" y="39"/>
                </a:cxn>
                <a:cxn ang="0">
                  <a:pos x="82" y="54"/>
                </a:cxn>
                <a:cxn ang="0">
                  <a:pos x="66" y="71"/>
                </a:cxn>
                <a:cxn ang="0">
                  <a:pos x="66" y="71"/>
                </a:cxn>
                <a:cxn ang="0">
                  <a:pos x="50" y="90"/>
                </a:cxn>
                <a:cxn ang="0">
                  <a:pos x="34" y="110"/>
                </a:cxn>
                <a:cxn ang="0">
                  <a:pos x="19" y="130"/>
                </a:cxn>
                <a:cxn ang="0">
                  <a:pos x="2" y="148"/>
                </a:cxn>
                <a:cxn ang="0">
                  <a:pos x="2" y="148"/>
                </a:cxn>
                <a:cxn ang="0">
                  <a:pos x="1" y="150"/>
                </a:cxn>
                <a:cxn ang="0">
                  <a:pos x="0" y="152"/>
                </a:cxn>
                <a:cxn ang="0">
                  <a:pos x="1" y="153"/>
                </a:cxn>
                <a:cxn ang="0">
                  <a:pos x="2" y="155"/>
                </a:cxn>
                <a:cxn ang="0">
                  <a:pos x="3" y="157"/>
                </a:cxn>
                <a:cxn ang="0">
                  <a:pos x="6" y="157"/>
                </a:cxn>
                <a:cxn ang="0">
                  <a:pos x="7" y="157"/>
                </a:cxn>
                <a:cxn ang="0">
                  <a:pos x="9" y="155"/>
                </a:cxn>
                <a:cxn ang="0">
                  <a:pos x="14" y="150"/>
                </a:cxn>
                <a:cxn ang="0">
                  <a:pos x="14" y="150"/>
                </a:cxn>
                <a:cxn ang="0">
                  <a:pos x="15" y="148"/>
                </a:cxn>
                <a:cxn ang="0">
                  <a:pos x="15" y="148"/>
                </a:cxn>
                <a:cxn ang="0">
                  <a:pos x="31" y="130"/>
                </a:cxn>
                <a:cxn ang="0">
                  <a:pos x="47" y="110"/>
                </a:cxn>
                <a:cxn ang="0">
                  <a:pos x="62" y="90"/>
                </a:cxn>
                <a:cxn ang="0">
                  <a:pos x="79" y="71"/>
                </a:cxn>
                <a:cxn ang="0">
                  <a:pos x="79" y="71"/>
                </a:cxn>
                <a:cxn ang="0">
                  <a:pos x="93" y="56"/>
                </a:cxn>
                <a:cxn ang="0">
                  <a:pos x="108" y="41"/>
                </a:cxn>
                <a:cxn ang="0">
                  <a:pos x="115" y="34"/>
                </a:cxn>
                <a:cxn ang="0">
                  <a:pos x="122" y="25"/>
                </a:cxn>
                <a:cxn ang="0">
                  <a:pos x="127" y="16"/>
                </a:cxn>
                <a:cxn ang="0">
                  <a:pos x="133" y="7"/>
                </a:cxn>
                <a:cxn ang="0">
                  <a:pos x="133" y="7"/>
                </a:cxn>
                <a:cxn ang="0">
                  <a:pos x="134" y="5"/>
                </a:cxn>
                <a:cxn ang="0">
                  <a:pos x="133" y="4"/>
                </a:cxn>
                <a:cxn ang="0">
                  <a:pos x="130" y="1"/>
                </a:cxn>
                <a:cxn ang="0">
                  <a:pos x="129" y="0"/>
                </a:cxn>
                <a:cxn ang="0">
                  <a:pos x="127" y="0"/>
                </a:cxn>
                <a:cxn ang="0">
                  <a:pos x="125" y="1"/>
                </a:cxn>
                <a:cxn ang="0">
                  <a:pos x="124" y="3"/>
                </a:cxn>
                <a:cxn ang="0">
                  <a:pos x="124" y="3"/>
                </a:cxn>
              </a:cxnLst>
              <a:rect l="0" t="0" r="r" b="b"/>
              <a:pathLst>
                <a:path w="134" h="157">
                  <a:moveTo>
                    <a:pt x="124" y="3"/>
                  </a:moveTo>
                  <a:lnTo>
                    <a:pt x="124" y="3"/>
                  </a:lnTo>
                  <a:lnTo>
                    <a:pt x="119" y="12"/>
                  </a:lnTo>
                  <a:lnTo>
                    <a:pt x="113" y="21"/>
                  </a:lnTo>
                  <a:lnTo>
                    <a:pt x="106" y="29"/>
                  </a:lnTo>
                  <a:lnTo>
                    <a:pt x="98" y="39"/>
                  </a:lnTo>
                  <a:lnTo>
                    <a:pt x="82" y="54"/>
                  </a:lnTo>
                  <a:lnTo>
                    <a:pt x="66" y="71"/>
                  </a:lnTo>
                  <a:lnTo>
                    <a:pt x="66" y="71"/>
                  </a:lnTo>
                  <a:lnTo>
                    <a:pt x="50" y="90"/>
                  </a:lnTo>
                  <a:lnTo>
                    <a:pt x="34" y="110"/>
                  </a:lnTo>
                  <a:lnTo>
                    <a:pt x="19" y="130"/>
                  </a:lnTo>
                  <a:lnTo>
                    <a:pt x="2" y="148"/>
                  </a:lnTo>
                  <a:lnTo>
                    <a:pt x="2" y="148"/>
                  </a:lnTo>
                  <a:lnTo>
                    <a:pt x="1" y="150"/>
                  </a:lnTo>
                  <a:lnTo>
                    <a:pt x="0" y="152"/>
                  </a:lnTo>
                  <a:lnTo>
                    <a:pt x="1" y="153"/>
                  </a:lnTo>
                  <a:lnTo>
                    <a:pt x="2" y="155"/>
                  </a:lnTo>
                  <a:lnTo>
                    <a:pt x="3" y="157"/>
                  </a:lnTo>
                  <a:lnTo>
                    <a:pt x="6" y="157"/>
                  </a:lnTo>
                  <a:lnTo>
                    <a:pt x="7" y="157"/>
                  </a:lnTo>
                  <a:lnTo>
                    <a:pt x="9" y="155"/>
                  </a:lnTo>
                  <a:lnTo>
                    <a:pt x="14" y="150"/>
                  </a:lnTo>
                  <a:lnTo>
                    <a:pt x="14" y="150"/>
                  </a:lnTo>
                  <a:lnTo>
                    <a:pt x="15" y="148"/>
                  </a:lnTo>
                  <a:lnTo>
                    <a:pt x="15" y="148"/>
                  </a:lnTo>
                  <a:lnTo>
                    <a:pt x="31" y="130"/>
                  </a:lnTo>
                  <a:lnTo>
                    <a:pt x="47" y="110"/>
                  </a:lnTo>
                  <a:lnTo>
                    <a:pt x="62" y="90"/>
                  </a:lnTo>
                  <a:lnTo>
                    <a:pt x="79" y="71"/>
                  </a:lnTo>
                  <a:lnTo>
                    <a:pt x="79" y="71"/>
                  </a:lnTo>
                  <a:lnTo>
                    <a:pt x="93" y="56"/>
                  </a:lnTo>
                  <a:lnTo>
                    <a:pt x="108" y="41"/>
                  </a:lnTo>
                  <a:lnTo>
                    <a:pt x="115" y="34"/>
                  </a:lnTo>
                  <a:lnTo>
                    <a:pt x="122" y="25"/>
                  </a:lnTo>
                  <a:lnTo>
                    <a:pt x="127" y="16"/>
                  </a:lnTo>
                  <a:lnTo>
                    <a:pt x="133" y="7"/>
                  </a:lnTo>
                  <a:lnTo>
                    <a:pt x="133" y="7"/>
                  </a:lnTo>
                  <a:lnTo>
                    <a:pt x="134" y="5"/>
                  </a:lnTo>
                  <a:lnTo>
                    <a:pt x="133" y="4"/>
                  </a:lnTo>
                  <a:lnTo>
                    <a:pt x="130" y="1"/>
                  </a:lnTo>
                  <a:lnTo>
                    <a:pt x="129" y="0"/>
                  </a:lnTo>
                  <a:lnTo>
                    <a:pt x="127" y="0"/>
                  </a:lnTo>
                  <a:lnTo>
                    <a:pt x="125" y="1"/>
                  </a:lnTo>
                  <a:lnTo>
                    <a:pt x="124" y="3"/>
                  </a:lnTo>
                  <a:lnTo>
                    <a:pt x="124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6447" name="Freeform 63"/>
            <p:cNvSpPr/>
            <p:nvPr/>
          </p:nvSpPr>
          <p:spPr bwMode="auto">
            <a:xfrm>
              <a:off x="4314825" y="4213225"/>
              <a:ext cx="60325" cy="66675"/>
            </a:xfrm>
            <a:custGeom>
              <a:avLst/>
              <a:gdLst/>
              <a:ahLst/>
              <a:cxnLst>
                <a:cxn ang="0">
                  <a:pos x="105" y="2"/>
                </a:cxn>
                <a:cxn ang="0">
                  <a:pos x="105" y="2"/>
                </a:cxn>
                <a:cxn ang="0">
                  <a:pos x="92" y="16"/>
                </a:cxn>
                <a:cxn ang="0">
                  <a:pos x="79" y="31"/>
                </a:cxn>
                <a:cxn ang="0">
                  <a:pos x="51" y="58"/>
                </a:cxn>
                <a:cxn ang="0">
                  <a:pos x="38" y="72"/>
                </a:cxn>
                <a:cxn ang="0">
                  <a:pos x="24" y="86"/>
                </a:cxn>
                <a:cxn ang="0">
                  <a:pos x="12" y="101"/>
                </a:cxn>
                <a:cxn ang="0">
                  <a:pos x="0" y="117"/>
                </a:cxn>
                <a:cxn ang="0">
                  <a:pos x="0" y="117"/>
                </a:cxn>
                <a:cxn ang="0">
                  <a:pos x="0" y="118"/>
                </a:cxn>
                <a:cxn ang="0">
                  <a:pos x="0" y="120"/>
                </a:cxn>
                <a:cxn ang="0">
                  <a:pos x="1" y="122"/>
                </a:cxn>
                <a:cxn ang="0">
                  <a:pos x="4" y="124"/>
                </a:cxn>
                <a:cxn ang="0">
                  <a:pos x="6" y="123"/>
                </a:cxn>
                <a:cxn ang="0">
                  <a:pos x="8" y="122"/>
                </a:cxn>
                <a:cxn ang="0">
                  <a:pos x="12" y="118"/>
                </a:cxn>
                <a:cxn ang="0">
                  <a:pos x="12" y="118"/>
                </a:cxn>
                <a:cxn ang="0">
                  <a:pos x="13" y="116"/>
                </a:cxn>
                <a:cxn ang="0">
                  <a:pos x="13" y="114"/>
                </a:cxn>
                <a:cxn ang="0">
                  <a:pos x="13" y="114"/>
                </a:cxn>
                <a:cxn ang="0">
                  <a:pos x="24" y="100"/>
                </a:cxn>
                <a:cxn ang="0">
                  <a:pos x="37" y="87"/>
                </a:cxn>
                <a:cxn ang="0">
                  <a:pos x="63" y="61"/>
                </a:cxn>
                <a:cxn ang="0">
                  <a:pos x="87" y="35"/>
                </a:cxn>
                <a:cxn ang="0">
                  <a:pos x="100" y="22"/>
                </a:cxn>
                <a:cxn ang="0">
                  <a:pos x="111" y="8"/>
                </a:cxn>
                <a:cxn ang="0">
                  <a:pos x="111" y="8"/>
                </a:cxn>
                <a:cxn ang="0">
                  <a:pos x="112" y="6"/>
                </a:cxn>
                <a:cxn ang="0">
                  <a:pos x="113" y="4"/>
                </a:cxn>
                <a:cxn ang="0">
                  <a:pos x="111" y="1"/>
                </a:cxn>
                <a:cxn ang="0">
                  <a:pos x="110" y="0"/>
                </a:cxn>
                <a:cxn ang="0">
                  <a:pos x="108" y="0"/>
                </a:cxn>
                <a:cxn ang="0">
                  <a:pos x="106" y="0"/>
                </a:cxn>
                <a:cxn ang="0">
                  <a:pos x="105" y="2"/>
                </a:cxn>
                <a:cxn ang="0">
                  <a:pos x="105" y="2"/>
                </a:cxn>
              </a:cxnLst>
              <a:rect l="0" t="0" r="r" b="b"/>
              <a:pathLst>
                <a:path w="113" h="124">
                  <a:moveTo>
                    <a:pt x="105" y="2"/>
                  </a:moveTo>
                  <a:lnTo>
                    <a:pt x="105" y="2"/>
                  </a:lnTo>
                  <a:lnTo>
                    <a:pt x="92" y="16"/>
                  </a:lnTo>
                  <a:lnTo>
                    <a:pt x="79" y="31"/>
                  </a:lnTo>
                  <a:lnTo>
                    <a:pt x="51" y="58"/>
                  </a:lnTo>
                  <a:lnTo>
                    <a:pt x="38" y="72"/>
                  </a:lnTo>
                  <a:lnTo>
                    <a:pt x="24" y="86"/>
                  </a:lnTo>
                  <a:lnTo>
                    <a:pt x="12" y="101"/>
                  </a:lnTo>
                  <a:lnTo>
                    <a:pt x="0" y="117"/>
                  </a:lnTo>
                  <a:lnTo>
                    <a:pt x="0" y="117"/>
                  </a:lnTo>
                  <a:lnTo>
                    <a:pt x="0" y="118"/>
                  </a:lnTo>
                  <a:lnTo>
                    <a:pt x="0" y="120"/>
                  </a:lnTo>
                  <a:lnTo>
                    <a:pt x="1" y="122"/>
                  </a:lnTo>
                  <a:lnTo>
                    <a:pt x="4" y="124"/>
                  </a:lnTo>
                  <a:lnTo>
                    <a:pt x="6" y="123"/>
                  </a:lnTo>
                  <a:lnTo>
                    <a:pt x="8" y="122"/>
                  </a:lnTo>
                  <a:lnTo>
                    <a:pt x="12" y="118"/>
                  </a:lnTo>
                  <a:lnTo>
                    <a:pt x="12" y="118"/>
                  </a:lnTo>
                  <a:lnTo>
                    <a:pt x="13" y="116"/>
                  </a:lnTo>
                  <a:lnTo>
                    <a:pt x="13" y="114"/>
                  </a:lnTo>
                  <a:lnTo>
                    <a:pt x="13" y="114"/>
                  </a:lnTo>
                  <a:lnTo>
                    <a:pt x="24" y="100"/>
                  </a:lnTo>
                  <a:lnTo>
                    <a:pt x="37" y="87"/>
                  </a:lnTo>
                  <a:lnTo>
                    <a:pt x="63" y="61"/>
                  </a:lnTo>
                  <a:lnTo>
                    <a:pt x="87" y="35"/>
                  </a:lnTo>
                  <a:lnTo>
                    <a:pt x="100" y="22"/>
                  </a:lnTo>
                  <a:lnTo>
                    <a:pt x="111" y="8"/>
                  </a:lnTo>
                  <a:lnTo>
                    <a:pt x="111" y="8"/>
                  </a:lnTo>
                  <a:lnTo>
                    <a:pt x="112" y="6"/>
                  </a:lnTo>
                  <a:lnTo>
                    <a:pt x="113" y="4"/>
                  </a:lnTo>
                  <a:lnTo>
                    <a:pt x="111" y="1"/>
                  </a:lnTo>
                  <a:lnTo>
                    <a:pt x="110" y="0"/>
                  </a:lnTo>
                  <a:lnTo>
                    <a:pt x="108" y="0"/>
                  </a:lnTo>
                  <a:lnTo>
                    <a:pt x="106" y="0"/>
                  </a:lnTo>
                  <a:lnTo>
                    <a:pt x="105" y="2"/>
                  </a:lnTo>
                  <a:lnTo>
                    <a:pt x="105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6448" name="Freeform 64"/>
            <p:cNvSpPr/>
            <p:nvPr/>
          </p:nvSpPr>
          <p:spPr bwMode="auto">
            <a:xfrm>
              <a:off x="4349750" y="4217988"/>
              <a:ext cx="52388" cy="65088"/>
            </a:xfrm>
            <a:custGeom>
              <a:avLst/>
              <a:gdLst/>
              <a:ahLst/>
              <a:cxnLst>
                <a:cxn ang="0">
                  <a:pos x="95" y="0"/>
                </a:cxn>
                <a:cxn ang="0">
                  <a:pos x="95" y="0"/>
                </a:cxn>
                <a:cxn ang="0">
                  <a:pos x="87" y="2"/>
                </a:cxn>
                <a:cxn ang="0">
                  <a:pos x="81" y="4"/>
                </a:cxn>
                <a:cxn ang="0">
                  <a:pos x="75" y="9"/>
                </a:cxn>
                <a:cxn ang="0">
                  <a:pos x="70" y="13"/>
                </a:cxn>
                <a:cxn ang="0">
                  <a:pos x="66" y="18"/>
                </a:cxn>
                <a:cxn ang="0">
                  <a:pos x="62" y="23"/>
                </a:cxn>
                <a:cxn ang="0">
                  <a:pos x="54" y="35"/>
                </a:cxn>
                <a:cxn ang="0">
                  <a:pos x="54" y="35"/>
                </a:cxn>
                <a:cxn ang="0">
                  <a:pos x="42" y="56"/>
                </a:cxn>
                <a:cxn ang="0">
                  <a:pos x="29" y="77"/>
                </a:cxn>
                <a:cxn ang="0">
                  <a:pos x="15" y="97"/>
                </a:cxn>
                <a:cxn ang="0">
                  <a:pos x="1" y="117"/>
                </a:cxn>
                <a:cxn ang="0">
                  <a:pos x="1" y="117"/>
                </a:cxn>
                <a:cxn ang="0">
                  <a:pos x="0" y="119"/>
                </a:cxn>
                <a:cxn ang="0">
                  <a:pos x="0" y="120"/>
                </a:cxn>
                <a:cxn ang="0">
                  <a:pos x="1" y="122"/>
                </a:cxn>
                <a:cxn ang="0">
                  <a:pos x="2" y="123"/>
                </a:cxn>
                <a:cxn ang="0">
                  <a:pos x="5" y="123"/>
                </a:cxn>
                <a:cxn ang="0">
                  <a:pos x="7" y="123"/>
                </a:cxn>
                <a:cxn ang="0">
                  <a:pos x="8" y="122"/>
                </a:cxn>
                <a:cxn ang="0">
                  <a:pos x="8" y="122"/>
                </a:cxn>
                <a:cxn ang="0">
                  <a:pos x="31" y="91"/>
                </a:cxn>
                <a:cxn ang="0">
                  <a:pos x="41" y="76"/>
                </a:cxn>
                <a:cxn ang="0">
                  <a:pos x="51" y="60"/>
                </a:cxn>
                <a:cxn ang="0">
                  <a:pos x="51" y="60"/>
                </a:cxn>
                <a:cxn ang="0">
                  <a:pos x="59" y="46"/>
                </a:cxn>
                <a:cxn ang="0">
                  <a:pos x="68" y="29"/>
                </a:cxn>
                <a:cxn ang="0">
                  <a:pos x="73" y="23"/>
                </a:cxn>
                <a:cxn ang="0">
                  <a:pos x="79" y="17"/>
                </a:cxn>
                <a:cxn ang="0">
                  <a:pos x="86" y="13"/>
                </a:cxn>
                <a:cxn ang="0">
                  <a:pos x="91" y="11"/>
                </a:cxn>
                <a:cxn ang="0">
                  <a:pos x="95" y="11"/>
                </a:cxn>
                <a:cxn ang="0">
                  <a:pos x="95" y="11"/>
                </a:cxn>
                <a:cxn ang="0">
                  <a:pos x="97" y="10"/>
                </a:cxn>
                <a:cxn ang="0">
                  <a:pos x="98" y="9"/>
                </a:cxn>
                <a:cxn ang="0">
                  <a:pos x="99" y="5"/>
                </a:cxn>
                <a:cxn ang="0">
                  <a:pos x="99" y="3"/>
                </a:cxn>
                <a:cxn ang="0">
                  <a:pos x="98" y="2"/>
                </a:cxn>
                <a:cxn ang="0">
                  <a:pos x="97" y="1"/>
                </a:cxn>
                <a:cxn ang="0">
                  <a:pos x="95" y="0"/>
                </a:cxn>
                <a:cxn ang="0">
                  <a:pos x="95" y="0"/>
                </a:cxn>
              </a:cxnLst>
              <a:rect l="0" t="0" r="r" b="b"/>
              <a:pathLst>
                <a:path w="99" h="123">
                  <a:moveTo>
                    <a:pt x="95" y="0"/>
                  </a:moveTo>
                  <a:lnTo>
                    <a:pt x="95" y="0"/>
                  </a:lnTo>
                  <a:lnTo>
                    <a:pt x="87" y="2"/>
                  </a:lnTo>
                  <a:lnTo>
                    <a:pt x="81" y="4"/>
                  </a:lnTo>
                  <a:lnTo>
                    <a:pt x="75" y="9"/>
                  </a:lnTo>
                  <a:lnTo>
                    <a:pt x="70" y="13"/>
                  </a:lnTo>
                  <a:lnTo>
                    <a:pt x="66" y="18"/>
                  </a:lnTo>
                  <a:lnTo>
                    <a:pt x="62" y="23"/>
                  </a:lnTo>
                  <a:lnTo>
                    <a:pt x="54" y="35"/>
                  </a:lnTo>
                  <a:lnTo>
                    <a:pt x="54" y="35"/>
                  </a:lnTo>
                  <a:lnTo>
                    <a:pt x="42" y="56"/>
                  </a:lnTo>
                  <a:lnTo>
                    <a:pt x="29" y="77"/>
                  </a:lnTo>
                  <a:lnTo>
                    <a:pt x="15" y="97"/>
                  </a:lnTo>
                  <a:lnTo>
                    <a:pt x="1" y="117"/>
                  </a:lnTo>
                  <a:lnTo>
                    <a:pt x="1" y="117"/>
                  </a:lnTo>
                  <a:lnTo>
                    <a:pt x="0" y="119"/>
                  </a:lnTo>
                  <a:lnTo>
                    <a:pt x="0" y="120"/>
                  </a:lnTo>
                  <a:lnTo>
                    <a:pt x="1" y="122"/>
                  </a:lnTo>
                  <a:lnTo>
                    <a:pt x="2" y="123"/>
                  </a:lnTo>
                  <a:lnTo>
                    <a:pt x="5" y="123"/>
                  </a:lnTo>
                  <a:lnTo>
                    <a:pt x="7" y="123"/>
                  </a:lnTo>
                  <a:lnTo>
                    <a:pt x="8" y="122"/>
                  </a:lnTo>
                  <a:lnTo>
                    <a:pt x="8" y="122"/>
                  </a:lnTo>
                  <a:lnTo>
                    <a:pt x="31" y="91"/>
                  </a:lnTo>
                  <a:lnTo>
                    <a:pt x="41" y="76"/>
                  </a:lnTo>
                  <a:lnTo>
                    <a:pt x="51" y="60"/>
                  </a:lnTo>
                  <a:lnTo>
                    <a:pt x="51" y="60"/>
                  </a:lnTo>
                  <a:lnTo>
                    <a:pt x="59" y="46"/>
                  </a:lnTo>
                  <a:lnTo>
                    <a:pt x="68" y="29"/>
                  </a:lnTo>
                  <a:lnTo>
                    <a:pt x="73" y="23"/>
                  </a:lnTo>
                  <a:lnTo>
                    <a:pt x="79" y="17"/>
                  </a:lnTo>
                  <a:lnTo>
                    <a:pt x="86" y="13"/>
                  </a:lnTo>
                  <a:lnTo>
                    <a:pt x="91" y="11"/>
                  </a:lnTo>
                  <a:lnTo>
                    <a:pt x="95" y="11"/>
                  </a:lnTo>
                  <a:lnTo>
                    <a:pt x="95" y="11"/>
                  </a:lnTo>
                  <a:lnTo>
                    <a:pt x="97" y="10"/>
                  </a:lnTo>
                  <a:lnTo>
                    <a:pt x="98" y="9"/>
                  </a:lnTo>
                  <a:lnTo>
                    <a:pt x="99" y="5"/>
                  </a:lnTo>
                  <a:lnTo>
                    <a:pt x="99" y="3"/>
                  </a:lnTo>
                  <a:lnTo>
                    <a:pt x="98" y="2"/>
                  </a:lnTo>
                  <a:lnTo>
                    <a:pt x="97" y="1"/>
                  </a:lnTo>
                  <a:lnTo>
                    <a:pt x="95" y="0"/>
                  </a:lnTo>
                  <a:lnTo>
                    <a:pt x="95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6449" name="Freeform 65"/>
            <p:cNvSpPr/>
            <p:nvPr/>
          </p:nvSpPr>
          <p:spPr bwMode="auto">
            <a:xfrm>
              <a:off x="4418013" y="4125913"/>
              <a:ext cx="52388" cy="55563"/>
            </a:xfrm>
            <a:custGeom>
              <a:avLst/>
              <a:gdLst/>
              <a:ahLst/>
              <a:cxnLst>
                <a:cxn ang="0">
                  <a:pos x="91" y="1"/>
                </a:cxn>
                <a:cxn ang="0">
                  <a:pos x="91" y="1"/>
                </a:cxn>
                <a:cxn ang="0">
                  <a:pos x="68" y="24"/>
                </a:cxn>
                <a:cxn ang="0">
                  <a:pos x="46" y="48"/>
                </a:cxn>
                <a:cxn ang="0">
                  <a:pos x="23" y="72"/>
                </a:cxn>
                <a:cxn ang="0">
                  <a:pos x="1" y="96"/>
                </a:cxn>
                <a:cxn ang="0">
                  <a:pos x="1" y="96"/>
                </a:cxn>
                <a:cxn ang="0">
                  <a:pos x="0" y="97"/>
                </a:cxn>
                <a:cxn ang="0">
                  <a:pos x="0" y="99"/>
                </a:cxn>
                <a:cxn ang="0">
                  <a:pos x="0" y="101"/>
                </a:cxn>
                <a:cxn ang="0">
                  <a:pos x="1" y="102"/>
                </a:cxn>
                <a:cxn ang="0">
                  <a:pos x="3" y="103"/>
                </a:cxn>
                <a:cxn ang="0">
                  <a:pos x="4" y="104"/>
                </a:cxn>
                <a:cxn ang="0">
                  <a:pos x="6" y="103"/>
                </a:cxn>
                <a:cxn ang="0">
                  <a:pos x="8" y="102"/>
                </a:cxn>
                <a:cxn ang="0">
                  <a:pos x="8" y="102"/>
                </a:cxn>
                <a:cxn ang="0">
                  <a:pos x="29" y="80"/>
                </a:cxn>
                <a:cxn ang="0">
                  <a:pos x="50" y="58"/>
                </a:cxn>
                <a:cxn ang="0">
                  <a:pos x="50" y="58"/>
                </a:cxn>
                <a:cxn ang="0">
                  <a:pos x="61" y="49"/>
                </a:cxn>
                <a:cxn ang="0">
                  <a:pos x="66" y="44"/>
                </a:cxn>
                <a:cxn ang="0">
                  <a:pos x="70" y="40"/>
                </a:cxn>
                <a:cxn ang="0">
                  <a:pos x="70" y="40"/>
                </a:cxn>
                <a:cxn ang="0">
                  <a:pos x="83" y="22"/>
                </a:cxn>
                <a:cxn ang="0">
                  <a:pos x="98" y="7"/>
                </a:cxn>
                <a:cxn ang="0">
                  <a:pos x="98" y="7"/>
                </a:cxn>
                <a:cxn ang="0">
                  <a:pos x="99" y="6"/>
                </a:cxn>
                <a:cxn ang="0">
                  <a:pos x="99" y="4"/>
                </a:cxn>
                <a:cxn ang="0">
                  <a:pos x="99" y="2"/>
                </a:cxn>
                <a:cxn ang="0">
                  <a:pos x="98" y="1"/>
                </a:cxn>
                <a:cxn ang="0">
                  <a:pos x="96" y="0"/>
                </a:cxn>
                <a:cxn ang="0">
                  <a:pos x="95" y="0"/>
                </a:cxn>
                <a:cxn ang="0">
                  <a:pos x="93" y="0"/>
                </a:cxn>
                <a:cxn ang="0">
                  <a:pos x="91" y="1"/>
                </a:cxn>
                <a:cxn ang="0">
                  <a:pos x="91" y="1"/>
                </a:cxn>
              </a:cxnLst>
              <a:rect l="0" t="0" r="r" b="b"/>
              <a:pathLst>
                <a:path w="99" h="104">
                  <a:moveTo>
                    <a:pt x="91" y="1"/>
                  </a:moveTo>
                  <a:lnTo>
                    <a:pt x="91" y="1"/>
                  </a:lnTo>
                  <a:lnTo>
                    <a:pt x="68" y="24"/>
                  </a:lnTo>
                  <a:lnTo>
                    <a:pt x="46" y="48"/>
                  </a:lnTo>
                  <a:lnTo>
                    <a:pt x="23" y="72"/>
                  </a:lnTo>
                  <a:lnTo>
                    <a:pt x="1" y="96"/>
                  </a:lnTo>
                  <a:lnTo>
                    <a:pt x="1" y="96"/>
                  </a:lnTo>
                  <a:lnTo>
                    <a:pt x="0" y="97"/>
                  </a:lnTo>
                  <a:lnTo>
                    <a:pt x="0" y="99"/>
                  </a:lnTo>
                  <a:lnTo>
                    <a:pt x="0" y="101"/>
                  </a:lnTo>
                  <a:lnTo>
                    <a:pt x="1" y="102"/>
                  </a:lnTo>
                  <a:lnTo>
                    <a:pt x="3" y="103"/>
                  </a:lnTo>
                  <a:lnTo>
                    <a:pt x="4" y="104"/>
                  </a:lnTo>
                  <a:lnTo>
                    <a:pt x="6" y="103"/>
                  </a:lnTo>
                  <a:lnTo>
                    <a:pt x="8" y="102"/>
                  </a:lnTo>
                  <a:lnTo>
                    <a:pt x="8" y="102"/>
                  </a:lnTo>
                  <a:lnTo>
                    <a:pt x="29" y="80"/>
                  </a:lnTo>
                  <a:lnTo>
                    <a:pt x="50" y="58"/>
                  </a:lnTo>
                  <a:lnTo>
                    <a:pt x="50" y="58"/>
                  </a:lnTo>
                  <a:lnTo>
                    <a:pt x="61" y="49"/>
                  </a:lnTo>
                  <a:lnTo>
                    <a:pt x="66" y="44"/>
                  </a:lnTo>
                  <a:lnTo>
                    <a:pt x="70" y="40"/>
                  </a:lnTo>
                  <a:lnTo>
                    <a:pt x="70" y="40"/>
                  </a:lnTo>
                  <a:lnTo>
                    <a:pt x="83" y="22"/>
                  </a:lnTo>
                  <a:lnTo>
                    <a:pt x="98" y="7"/>
                  </a:lnTo>
                  <a:lnTo>
                    <a:pt x="98" y="7"/>
                  </a:lnTo>
                  <a:lnTo>
                    <a:pt x="99" y="6"/>
                  </a:lnTo>
                  <a:lnTo>
                    <a:pt x="99" y="4"/>
                  </a:lnTo>
                  <a:lnTo>
                    <a:pt x="99" y="2"/>
                  </a:lnTo>
                  <a:lnTo>
                    <a:pt x="98" y="1"/>
                  </a:lnTo>
                  <a:lnTo>
                    <a:pt x="96" y="0"/>
                  </a:lnTo>
                  <a:lnTo>
                    <a:pt x="95" y="0"/>
                  </a:lnTo>
                  <a:lnTo>
                    <a:pt x="93" y="0"/>
                  </a:lnTo>
                  <a:lnTo>
                    <a:pt x="91" y="1"/>
                  </a:lnTo>
                  <a:lnTo>
                    <a:pt x="91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6450" name="Freeform 66"/>
            <p:cNvSpPr/>
            <p:nvPr/>
          </p:nvSpPr>
          <p:spPr bwMode="auto">
            <a:xfrm>
              <a:off x="4371975" y="4133850"/>
              <a:ext cx="127000" cy="152400"/>
            </a:xfrm>
            <a:custGeom>
              <a:avLst/>
              <a:gdLst/>
              <a:ahLst/>
              <a:cxnLst>
                <a:cxn ang="0">
                  <a:pos x="229" y="2"/>
                </a:cxn>
                <a:cxn ang="0">
                  <a:pos x="229" y="2"/>
                </a:cxn>
                <a:cxn ang="0">
                  <a:pos x="197" y="34"/>
                </a:cxn>
                <a:cxn ang="0">
                  <a:pos x="167" y="67"/>
                </a:cxn>
                <a:cxn ang="0">
                  <a:pos x="137" y="101"/>
                </a:cxn>
                <a:cxn ang="0">
                  <a:pos x="107" y="136"/>
                </a:cxn>
                <a:cxn ang="0">
                  <a:pos x="80" y="172"/>
                </a:cxn>
                <a:cxn ang="0">
                  <a:pos x="52" y="208"/>
                </a:cxn>
                <a:cxn ang="0">
                  <a:pos x="26" y="245"/>
                </a:cxn>
                <a:cxn ang="0">
                  <a:pos x="1" y="282"/>
                </a:cxn>
                <a:cxn ang="0">
                  <a:pos x="1" y="282"/>
                </a:cxn>
                <a:cxn ang="0">
                  <a:pos x="0" y="284"/>
                </a:cxn>
                <a:cxn ang="0">
                  <a:pos x="0" y="286"/>
                </a:cxn>
                <a:cxn ang="0">
                  <a:pos x="1" y="287"/>
                </a:cxn>
                <a:cxn ang="0">
                  <a:pos x="2" y="289"/>
                </a:cxn>
                <a:cxn ang="0">
                  <a:pos x="4" y="289"/>
                </a:cxn>
                <a:cxn ang="0">
                  <a:pos x="6" y="289"/>
                </a:cxn>
                <a:cxn ang="0">
                  <a:pos x="7" y="289"/>
                </a:cxn>
                <a:cxn ang="0">
                  <a:pos x="9" y="287"/>
                </a:cxn>
                <a:cxn ang="0">
                  <a:pos x="9" y="287"/>
                </a:cxn>
                <a:cxn ang="0">
                  <a:pos x="34" y="250"/>
                </a:cxn>
                <a:cxn ang="0">
                  <a:pos x="60" y="213"/>
                </a:cxn>
                <a:cxn ang="0">
                  <a:pos x="87" y="178"/>
                </a:cxn>
                <a:cxn ang="0">
                  <a:pos x="116" y="142"/>
                </a:cxn>
                <a:cxn ang="0">
                  <a:pos x="145" y="108"/>
                </a:cxn>
                <a:cxn ang="0">
                  <a:pos x="175" y="73"/>
                </a:cxn>
                <a:cxn ang="0">
                  <a:pos x="205" y="40"/>
                </a:cxn>
                <a:cxn ang="0">
                  <a:pos x="235" y="8"/>
                </a:cxn>
                <a:cxn ang="0">
                  <a:pos x="235" y="8"/>
                </a:cxn>
                <a:cxn ang="0">
                  <a:pos x="237" y="7"/>
                </a:cxn>
                <a:cxn ang="0">
                  <a:pos x="238" y="5"/>
                </a:cxn>
                <a:cxn ang="0">
                  <a:pos x="237" y="3"/>
                </a:cxn>
                <a:cxn ang="0">
                  <a:pos x="235" y="2"/>
                </a:cxn>
                <a:cxn ang="0">
                  <a:pos x="234" y="1"/>
                </a:cxn>
                <a:cxn ang="0">
                  <a:pos x="232" y="0"/>
                </a:cxn>
                <a:cxn ang="0">
                  <a:pos x="231" y="1"/>
                </a:cxn>
                <a:cxn ang="0">
                  <a:pos x="229" y="2"/>
                </a:cxn>
                <a:cxn ang="0">
                  <a:pos x="229" y="2"/>
                </a:cxn>
              </a:cxnLst>
              <a:rect l="0" t="0" r="r" b="b"/>
              <a:pathLst>
                <a:path w="238" h="289">
                  <a:moveTo>
                    <a:pt x="229" y="2"/>
                  </a:moveTo>
                  <a:lnTo>
                    <a:pt x="229" y="2"/>
                  </a:lnTo>
                  <a:lnTo>
                    <a:pt x="197" y="34"/>
                  </a:lnTo>
                  <a:lnTo>
                    <a:pt x="167" y="67"/>
                  </a:lnTo>
                  <a:lnTo>
                    <a:pt x="137" y="101"/>
                  </a:lnTo>
                  <a:lnTo>
                    <a:pt x="107" y="136"/>
                  </a:lnTo>
                  <a:lnTo>
                    <a:pt x="80" y="172"/>
                  </a:lnTo>
                  <a:lnTo>
                    <a:pt x="52" y="208"/>
                  </a:lnTo>
                  <a:lnTo>
                    <a:pt x="26" y="245"/>
                  </a:lnTo>
                  <a:lnTo>
                    <a:pt x="1" y="282"/>
                  </a:lnTo>
                  <a:lnTo>
                    <a:pt x="1" y="282"/>
                  </a:lnTo>
                  <a:lnTo>
                    <a:pt x="0" y="284"/>
                  </a:lnTo>
                  <a:lnTo>
                    <a:pt x="0" y="286"/>
                  </a:lnTo>
                  <a:lnTo>
                    <a:pt x="1" y="287"/>
                  </a:lnTo>
                  <a:lnTo>
                    <a:pt x="2" y="289"/>
                  </a:lnTo>
                  <a:lnTo>
                    <a:pt x="4" y="289"/>
                  </a:lnTo>
                  <a:lnTo>
                    <a:pt x="6" y="289"/>
                  </a:lnTo>
                  <a:lnTo>
                    <a:pt x="7" y="289"/>
                  </a:lnTo>
                  <a:lnTo>
                    <a:pt x="9" y="287"/>
                  </a:lnTo>
                  <a:lnTo>
                    <a:pt x="9" y="287"/>
                  </a:lnTo>
                  <a:lnTo>
                    <a:pt x="34" y="250"/>
                  </a:lnTo>
                  <a:lnTo>
                    <a:pt x="60" y="213"/>
                  </a:lnTo>
                  <a:lnTo>
                    <a:pt x="87" y="178"/>
                  </a:lnTo>
                  <a:lnTo>
                    <a:pt x="116" y="142"/>
                  </a:lnTo>
                  <a:lnTo>
                    <a:pt x="145" y="108"/>
                  </a:lnTo>
                  <a:lnTo>
                    <a:pt x="175" y="73"/>
                  </a:lnTo>
                  <a:lnTo>
                    <a:pt x="205" y="40"/>
                  </a:lnTo>
                  <a:lnTo>
                    <a:pt x="235" y="8"/>
                  </a:lnTo>
                  <a:lnTo>
                    <a:pt x="235" y="8"/>
                  </a:lnTo>
                  <a:lnTo>
                    <a:pt x="237" y="7"/>
                  </a:lnTo>
                  <a:lnTo>
                    <a:pt x="238" y="5"/>
                  </a:lnTo>
                  <a:lnTo>
                    <a:pt x="237" y="3"/>
                  </a:lnTo>
                  <a:lnTo>
                    <a:pt x="235" y="2"/>
                  </a:lnTo>
                  <a:lnTo>
                    <a:pt x="234" y="1"/>
                  </a:lnTo>
                  <a:lnTo>
                    <a:pt x="232" y="0"/>
                  </a:lnTo>
                  <a:lnTo>
                    <a:pt x="231" y="1"/>
                  </a:lnTo>
                  <a:lnTo>
                    <a:pt x="229" y="2"/>
                  </a:lnTo>
                  <a:lnTo>
                    <a:pt x="229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6451" name="Freeform 67"/>
            <p:cNvSpPr/>
            <p:nvPr/>
          </p:nvSpPr>
          <p:spPr bwMode="auto">
            <a:xfrm>
              <a:off x="4418013" y="4133850"/>
              <a:ext cx="130175" cy="152400"/>
            </a:xfrm>
            <a:custGeom>
              <a:avLst/>
              <a:gdLst/>
              <a:ahLst/>
              <a:cxnLst>
                <a:cxn ang="0">
                  <a:pos x="239" y="1"/>
                </a:cxn>
                <a:cxn ang="0">
                  <a:pos x="239" y="1"/>
                </a:cxn>
                <a:cxn ang="0">
                  <a:pos x="222" y="15"/>
                </a:cxn>
                <a:cxn ang="0">
                  <a:pos x="205" y="28"/>
                </a:cxn>
                <a:cxn ang="0">
                  <a:pos x="190" y="42"/>
                </a:cxn>
                <a:cxn ang="0">
                  <a:pos x="174" y="58"/>
                </a:cxn>
                <a:cxn ang="0">
                  <a:pos x="159" y="74"/>
                </a:cxn>
                <a:cxn ang="0">
                  <a:pos x="144" y="91"/>
                </a:cxn>
                <a:cxn ang="0">
                  <a:pos x="131" y="108"/>
                </a:cxn>
                <a:cxn ang="0">
                  <a:pos x="119" y="125"/>
                </a:cxn>
                <a:cxn ang="0">
                  <a:pos x="119" y="125"/>
                </a:cxn>
                <a:cxn ang="0">
                  <a:pos x="91" y="167"/>
                </a:cxn>
                <a:cxn ang="0">
                  <a:pos x="61" y="209"/>
                </a:cxn>
                <a:cxn ang="0">
                  <a:pos x="61" y="209"/>
                </a:cxn>
                <a:cxn ang="0">
                  <a:pos x="46" y="228"/>
                </a:cxn>
                <a:cxn ang="0">
                  <a:pos x="31" y="246"/>
                </a:cxn>
                <a:cxn ang="0">
                  <a:pos x="15" y="264"/>
                </a:cxn>
                <a:cxn ang="0">
                  <a:pos x="0" y="282"/>
                </a:cxn>
                <a:cxn ang="0">
                  <a:pos x="0" y="282"/>
                </a:cxn>
                <a:cxn ang="0">
                  <a:pos x="0" y="284"/>
                </a:cxn>
                <a:cxn ang="0">
                  <a:pos x="0" y="286"/>
                </a:cxn>
                <a:cxn ang="0">
                  <a:pos x="1" y="287"/>
                </a:cxn>
                <a:cxn ang="0">
                  <a:pos x="2" y="288"/>
                </a:cxn>
                <a:cxn ang="0">
                  <a:pos x="5" y="289"/>
                </a:cxn>
                <a:cxn ang="0">
                  <a:pos x="7" y="288"/>
                </a:cxn>
                <a:cxn ang="0">
                  <a:pos x="8" y="287"/>
                </a:cxn>
                <a:cxn ang="0">
                  <a:pos x="8" y="287"/>
                </a:cxn>
                <a:cxn ang="0">
                  <a:pos x="20" y="272"/>
                </a:cxn>
                <a:cxn ang="0">
                  <a:pos x="34" y="257"/>
                </a:cxn>
                <a:cxn ang="0">
                  <a:pos x="46" y="243"/>
                </a:cxn>
                <a:cxn ang="0">
                  <a:pos x="59" y="228"/>
                </a:cxn>
                <a:cxn ang="0">
                  <a:pos x="59" y="228"/>
                </a:cxn>
                <a:cxn ang="0">
                  <a:pos x="73" y="209"/>
                </a:cxn>
                <a:cxn ang="0">
                  <a:pos x="86" y="190"/>
                </a:cxn>
                <a:cxn ang="0">
                  <a:pos x="112" y="151"/>
                </a:cxn>
                <a:cxn ang="0">
                  <a:pos x="112" y="151"/>
                </a:cxn>
                <a:cxn ang="0">
                  <a:pos x="128" y="130"/>
                </a:cxn>
                <a:cxn ang="0">
                  <a:pos x="142" y="111"/>
                </a:cxn>
                <a:cxn ang="0">
                  <a:pos x="159" y="91"/>
                </a:cxn>
                <a:cxn ang="0">
                  <a:pos x="175" y="73"/>
                </a:cxn>
                <a:cxn ang="0">
                  <a:pos x="175" y="73"/>
                </a:cxn>
                <a:cxn ang="0">
                  <a:pos x="208" y="40"/>
                </a:cxn>
                <a:cxn ang="0">
                  <a:pos x="226" y="24"/>
                </a:cxn>
                <a:cxn ang="0">
                  <a:pos x="243" y="9"/>
                </a:cxn>
                <a:cxn ang="0">
                  <a:pos x="243" y="9"/>
                </a:cxn>
                <a:cxn ang="0">
                  <a:pos x="246" y="7"/>
                </a:cxn>
                <a:cxn ang="0">
                  <a:pos x="246" y="6"/>
                </a:cxn>
                <a:cxn ang="0">
                  <a:pos x="245" y="2"/>
                </a:cxn>
                <a:cxn ang="0">
                  <a:pos x="243" y="1"/>
                </a:cxn>
                <a:cxn ang="0">
                  <a:pos x="242" y="0"/>
                </a:cxn>
                <a:cxn ang="0">
                  <a:pos x="240" y="0"/>
                </a:cxn>
                <a:cxn ang="0">
                  <a:pos x="239" y="1"/>
                </a:cxn>
                <a:cxn ang="0">
                  <a:pos x="239" y="1"/>
                </a:cxn>
              </a:cxnLst>
              <a:rect l="0" t="0" r="r" b="b"/>
              <a:pathLst>
                <a:path w="246" h="289">
                  <a:moveTo>
                    <a:pt x="239" y="1"/>
                  </a:moveTo>
                  <a:lnTo>
                    <a:pt x="239" y="1"/>
                  </a:lnTo>
                  <a:lnTo>
                    <a:pt x="222" y="15"/>
                  </a:lnTo>
                  <a:lnTo>
                    <a:pt x="205" y="28"/>
                  </a:lnTo>
                  <a:lnTo>
                    <a:pt x="190" y="42"/>
                  </a:lnTo>
                  <a:lnTo>
                    <a:pt x="174" y="58"/>
                  </a:lnTo>
                  <a:lnTo>
                    <a:pt x="159" y="74"/>
                  </a:lnTo>
                  <a:lnTo>
                    <a:pt x="144" y="91"/>
                  </a:lnTo>
                  <a:lnTo>
                    <a:pt x="131" y="108"/>
                  </a:lnTo>
                  <a:lnTo>
                    <a:pt x="119" y="125"/>
                  </a:lnTo>
                  <a:lnTo>
                    <a:pt x="119" y="125"/>
                  </a:lnTo>
                  <a:lnTo>
                    <a:pt x="91" y="167"/>
                  </a:lnTo>
                  <a:lnTo>
                    <a:pt x="61" y="209"/>
                  </a:lnTo>
                  <a:lnTo>
                    <a:pt x="61" y="209"/>
                  </a:lnTo>
                  <a:lnTo>
                    <a:pt x="46" y="228"/>
                  </a:lnTo>
                  <a:lnTo>
                    <a:pt x="31" y="246"/>
                  </a:lnTo>
                  <a:lnTo>
                    <a:pt x="15" y="264"/>
                  </a:lnTo>
                  <a:lnTo>
                    <a:pt x="0" y="282"/>
                  </a:lnTo>
                  <a:lnTo>
                    <a:pt x="0" y="282"/>
                  </a:lnTo>
                  <a:lnTo>
                    <a:pt x="0" y="284"/>
                  </a:lnTo>
                  <a:lnTo>
                    <a:pt x="0" y="286"/>
                  </a:lnTo>
                  <a:lnTo>
                    <a:pt x="1" y="287"/>
                  </a:lnTo>
                  <a:lnTo>
                    <a:pt x="2" y="288"/>
                  </a:lnTo>
                  <a:lnTo>
                    <a:pt x="5" y="289"/>
                  </a:lnTo>
                  <a:lnTo>
                    <a:pt x="7" y="288"/>
                  </a:lnTo>
                  <a:lnTo>
                    <a:pt x="8" y="287"/>
                  </a:lnTo>
                  <a:lnTo>
                    <a:pt x="8" y="287"/>
                  </a:lnTo>
                  <a:lnTo>
                    <a:pt x="20" y="272"/>
                  </a:lnTo>
                  <a:lnTo>
                    <a:pt x="34" y="257"/>
                  </a:lnTo>
                  <a:lnTo>
                    <a:pt x="46" y="243"/>
                  </a:lnTo>
                  <a:lnTo>
                    <a:pt x="59" y="228"/>
                  </a:lnTo>
                  <a:lnTo>
                    <a:pt x="59" y="228"/>
                  </a:lnTo>
                  <a:lnTo>
                    <a:pt x="73" y="209"/>
                  </a:lnTo>
                  <a:lnTo>
                    <a:pt x="86" y="190"/>
                  </a:lnTo>
                  <a:lnTo>
                    <a:pt x="112" y="151"/>
                  </a:lnTo>
                  <a:lnTo>
                    <a:pt x="112" y="151"/>
                  </a:lnTo>
                  <a:lnTo>
                    <a:pt x="128" y="130"/>
                  </a:lnTo>
                  <a:lnTo>
                    <a:pt x="142" y="111"/>
                  </a:lnTo>
                  <a:lnTo>
                    <a:pt x="159" y="91"/>
                  </a:lnTo>
                  <a:lnTo>
                    <a:pt x="175" y="73"/>
                  </a:lnTo>
                  <a:lnTo>
                    <a:pt x="175" y="73"/>
                  </a:lnTo>
                  <a:lnTo>
                    <a:pt x="208" y="40"/>
                  </a:lnTo>
                  <a:lnTo>
                    <a:pt x="226" y="24"/>
                  </a:lnTo>
                  <a:lnTo>
                    <a:pt x="243" y="9"/>
                  </a:lnTo>
                  <a:lnTo>
                    <a:pt x="243" y="9"/>
                  </a:lnTo>
                  <a:lnTo>
                    <a:pt x="246" y="7"/>
                  </a:lnTo>
                  <a:lnTo>
                    <a:pt x="246" y="6"/>
                  </a:lnTo>
                  <a:lnTo>
                    <a:pt x="245" y="2"/>
                  </a:lnTo>
                  <a:lnTo>
                    <a:pt x="243" y="1"/>
                  </a:lnTo>
                  <a:lnTo>
                    <a:pt x="242" y="0"/>
                  </a:lnTo>
                  <a:lnTo>
                    <a:pt x="240" y="0"/>
                  </a:lnTo>
                  <a:lnTo>
                    <a:pt x="239" y="1"/>
                  </a:lnTo>
                  <a:lnTo>
                    <a:pt x="239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6452" name="Freeform 68"/>
            <p:cNvSpPr/>
            <p:nvPr/>
          </p:nvSpPr>
          <p:spPr bwMode="auto">
            <a:xfrm>
              <a:off x="4457700" y="4130675"/>
              <a:ext cx="138113" cy="163513"/>
            </a:xfrm>
            <a:custGeom>
              <a:avLst/>
              <a:gdLst/>
              <a:ahLst/>
              <a:cxnLst>
                <a:cxn ang="0">
                  <a:pos x="253" y="1"/>
                </a:cxn>
                <a:cxn ang="0">
                  <a:pos x="253" y="1"/>
                </a:cxn>
                <a:cxn ang="0">
                  <a:pos x="235" y="18"/>
                </a:cxn>
                <a:cxn ang="0">
                  <a:pos x="217" y="35"/>
                </a:cxn>
                <a:cxn ang="0">
                  <a:pos x="201" y="53"/>
                </a:cxn>
                <a:cxn ang="0">
                  <a:pos x="185" y="71"/>
                </a:cxn>
                <a:cxn ang="0">
                  <a:pos x="154" y="109"/>
                </a:cxn>
                <a:cxn ang="0">
                  <a:pos x="124" y="149"/>
                </a:cxn>
                <a:cxn ang="0">
                  <a:pos x="124" y="149"/>
                </a:cxn>
                <a:cxn ang="0">
                  <a:pos x="92" y="191"/>
                </a:cxn>
                <a:cxn ang="0">
                  <a:pos x="58" y="231"/>
                </a:cxn>
                <a:cxn ang="0">
                  <a:pos x="58" y="231"/>
                </a:cxn>
                <a:cxn ang="0">
                  <a:pos x="44" y="249"/>
                </a:cxn>
                <a:cxn ang="0">
                  <a:pos x="28" y="264"/>
                </a:cxn>
                <a:cxn ang="0">
                  <a:pos x="14" y="282"/>
                </a:cxn>
                <a:cxn ang="0">
                  <a:pos x="7" y="291"/>
                </a:cxn>
                <a:cxn ang="0">
                  <a:pos x="1" y="301"/>
                </a:cxn>
                <a:cxn ang="0">
                  <a:pos x="1" y="301"/>
                </a:cxn>
                <a:cxn ang="0">
                  <a:pos x="0" y="303"/>
                </a:cxn>
                <a:cxn ang="0">
                  <a:pos x="1" y="305"/>
                </a:cxn>
                <a:cxn ang="0">
                  <a:pos x="1" y="306"/>
                </a:cxn>
                <a:cxn ang="0">
                  <a:pos x="3" y="307"/>
                </a:cxn>
                <a:cxn ang="0">
                  <a:pos x="4" y="308"/>
                </a:cxn>
                <a:cxn ang="0">
                  <a:pos x="6" y="308"/>
                </a:cxn>
                <a:cxn ang="0">
                  <a:pos x="8" y="307"/>
                </a:cxn>
                <a:cxn ang="0">
                  <a:pos x="9" y="306"/>
                </a:cxn>
                <a:cxn ang="0">
                  <a:pos x="9" y="306"/>
                </a:cxn>
                <a:cxn ang="0">
                  <a:pos x="16" y="295"/>
                </a:cxn>
                <a:cxn ang="0">
                  <a:pos x="23" y="285"/>
                </a:cxn>
                <a:cxn ang="0">
                  <a:pos x="38" y="268"/>
                </a:cxn>
                <a:cxn ang="0">
                  <a:pos x="55" y="250"/>
                </a:cxn>
                <a:cxn ang="0">
                  <a:pos x="70" y="232"/>
                </a:cxn>
                <a:cxn ang="0">
                  <a:pos x="70" y="232"/>
                </a:cxn>
                <a:cxn ang="0">
                  <a:pos x="99" y="196"/>
                </a:cxn>
                <a:cxn ang="0">
                  <a:pos x="128" y="160"/>
                </a:cxn>
                <a:cxn ang="0">
                  <a:pos x="128" y="160"/>
                </a:cxn>
                <a:cxn ang="0">
                  <a:pos x="158" y="120"/>
                </a:cxn>
                <a:cxn ang="0">
                  <a:pos x="189" y="81"/>
                </a:cxn>
                <a:cxn ang="0">
                  <a:pos x="206" y="61"/>
                </a:cxn>
                <a:cxn ang="0">
                  <a:pos x="223" y="42"/>
                </a:cxn>
                <a:cxn ang="0">
                  <a:pos x="241" y="25"/>
                </a:cxn>
                <a:cxn ang="0">
                  <a:pos x="259" y="8"/>
                </a:cxn>
                <a:cxn ang="0">
                  <a:pos x="259" y="8"/>
                </a:cxn>
                <a:cxn ang="0">
                  <a:pos x="261" y="6"/>
                </a:cxn>
                <a:cxn ang="0">
                  <a:pos x="261" y="4"/>
                </a:cxn>
                <a:cxn ang="0">
                  <a:pos x="261" y="3"/>
                </a:cxn>
                <a:cxn ang="0">
                  <a:pos x="260" y="2"/>
                </a:cxn>
                <a:cxn ang="0">
                  <a:pos x="256" y="0"/>
                </a:cxn>
                <a:cxn ang="0">
                  <a:pos x="255" y="0"/>
                </a:cxn>
                <a:cxn ang="0">
                  <a:pos x="253" y="1"/>
                </a:cxn>
                <a:cxn ang="0">
                  <a:pos x="253" y="1"/>
                </a:cxn>
              </a:cxnLst>
              <a:rect l="0" t="0" r="r" b="b"/>
              <a:pathLst>
                <a:path w="261" h="308">
                  <a:moveTo>
                    <a:pt x="253" y="1"/>
                  </a:moveTo>
                  <a:lnTo>
                    <a:pt x="253" y="1"/>
                  </a:lnTo>
                  <a:lnTo>
                    <a:pt x="235" y="18"/>
                  </a:lnTo>
                  <a:lnTo>
                    <a:pt x="217" y="35"/>
                  </a:lnTo>
                  <a:lnTo>
                    <a:pt x="201" y="53"/>
                  </a:lnTo>
                  <a:lnTo>
                    <a:pt x="185" y="71"/>
                  </a:lnTo>
                  <a:lnTo>
                    <a:pt x="154" y="109"/>
                  </a:lnTo>
                  <a:lnTo>
                    <a:pt x="124" y="149"/>
                  </a:lnTo>
                  <a:lnTo>
                    <a:pt x="124" y="149"/>
                  </a:lnTo>
                  <a:lnTo>
                    <a:pt x="92" y="191"/>
                  </a:lnTo>
                  <a:lnTo>
                    <a:pt x="58" y="231"/>
                  </a:lnTo>
                  <a:lnTo>
                    <a:pt x="58" y="231"/>
                  </a:lnTo>
                  <a:lnTo>
                    <a:pt x="44" y="249"/>
                  </a:lnTo>
                  <a:lnTo>
                    <a:pt x="28" y="264"/>
                  </a:lnTo>
                  <a:lnTo>
                    <a:pt x="14" y="282"/>
                  </a:lnTo>
                  <a:lnTo>
                    <a:pt x="7" y="291"/>
                  </a:lnTo>
                  <a:lnTo>
                    <a:pt x="1" y="301"/>
                  </a:lnTo>
                  <a:lnTo>
                    <a:pt x="1" y="301"/>
                  </a:lnTo>
                  <a:lnTo>
                    <a:pt x="0" y="303"/>
                  </a:lnTo>
                  <a:lnTo>
                    <a:pt x="1" y="305"/>
                  </a:lnTo>
                  <a:lnTo>
                    <a:pt x="1" y="306"/>
                  </a:lnTo>
                  <a:lnTo>
                    <a:pt x="3" y="307"/>
                  </a:lnTo>
                  <a:lnTo>
                    <a:pt x="4" y="308"/>
                  </a:lnTo>
                  <a:lnTo>
                    <a:pt x="6" y="308"/>
                  </a:lnTo>
                  <a:lnTo>
                    <a:pt x="8" y="307"/>
                  </a:lnTo>
                  <a:lnTo>
                    <a:pt x="9" y="306"/>
                  </a:lnTo>
                  <a:lnTo>
                    <a:pt x="9" y="306"/>
                  </a:lnTo>
                  <a:lnTo>
                    <a:pt x="16" y="295"/>
                  </a:lnTo>
                  <a:lnTo>
                    <a:pt x="23" y="285"/>
                  </a:lnTo>
                  <a:lnTo>
                    <a:pt x="38" y="268"/>
                  </a:lnTo>
                  <a:lnTo>
                    <a:pt x="55" y="250"/>
                  </a:lnTo>
                  <a:lnTo>
                    <a:pt x="70" y="232"/>
                  </a:lnTo>
                  <a:lnTo>
                    <a:pt x="70" y="232"/>
                  </a:lnTo>
                  <a:lnTo>
                    <a:pt x="99" y="196"/>
                  </a:lnTo>
                  <a:lnTo>
                    <a:pt x="128" y="160"/>
                  </a:lnTo>
                  <a:lnTo>
                    <a:pt x="128" y="160"/>
                  </a:lnTo>
                  <a:lnTo>
                    <a:pt x="158" y="120"/>
                  </a:lnTo>
                  <a:lnTo>
                    <a:pt x="189" y="81"/>
                  </a:lnTo>
                  <a:lnTo>
                    <a:pt x="206" y="61"/>
                  </a:lnTo>
                  <a:lnTo>
                    <a:pt x="223" y="42"/>
                  </a:lnTo>
                  <a:lnTo>
                    <a:pt x="241" y="25"/>
                  </a:lnTo>
                  <a:lnTo>
                    <a:pt x="259" y="8"/>
                  </a:lnTo>
                  <a:lnTo>
                    <a:pt x="259" y="8"/>
                  </a:lnTo>
                  <a:lnTo>
                    <a:pt x="261" y="6"/>
                  </a:lnTo>
                  <a:lnTo>
                    <a:pt x="261" y="4"/>
                  </a:lnTo>
                  <a:lnTo>
                    <a:pt x="261" y="3"/>
                  </a:lnTo>
                  <a:lnTo>
                    <a:pt x="260" y="2"/>
                  </a:lnTo>
                  <a:lnTo>
                    <a:pt x="256" y="0"/>
                  </a:lnTo>
                  <a:lnTo>
                    <a:pt x="255" y="0"/>
                  </a:lnTo>
                  <a:lnTo>
                    <a:pt x="253" y="1"/>
                  </a:lnTo>
                  <a:lnTo>
                    <a:pt x="253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6453" name="Freeform 69"/>
            <p:cNvSpPr/>
            <p:nvPr/>
          </p:nvSpPr>
          <p:spPr bwMode="auto">
            <a:xfrm>
              <a:off x="4483100" y="4130675"/>
              <a:ext cx="152400" cy="176213"/>
            </a:xfrm>
            <a:custGeom>
              <a:avLst/>
              <a:gdLst/>
              <a:ahLst/>
              <a:cxnLst>
                <a:cxn ang="0">
                  <a:pos x="281" y="2"/>
                </a:cxn>
                <a:cxn ang="0">
                  <a:pos x="281" y="2"/>
                </a:cxn>
                <a:cxn ang="0">
                  <a:pos x="275" y="7"/>
                </a:cxn>
                <a:cxn ang="0">
                  <a:pos x="269" y="12"/>
                </a:cxn>
                <a:cxn ang="0">
                  <a:pos x="262" y="17"/>
                </a:cxn>
                <a:cxn ang="0">
                  <a:pos x="257" y="21"/>
                </a:cxn>
                <a:cxn ang="0">
                  <a:pos x="257" y="21"/>
                </a:cxn>
                <a:cxn ang="0">
                  <a:pos x="247" y="31"/>
                </a:cxn>
                <a:cxn ang="0">
                  <a:pos x="238" y="42"/>
                </a:cxn>
                <a:cxn ang="0">
                  <a:pos x="221" y="64"/>
                </a:cxn>
                <a:cxn ang="0">
                  <a:pos x="221" y="64"/>
                </a:cxn>
                <a:cxn ang="0">
                  <a:pos x="179" y="111"/>
                </a:cxn>
                <a:cxn ang="0">
                  <a:pos x="140" y="158"/>
                </a:cxn>
                <a:cxn ang="0">
                  <a:pos x="140" y="158"/>
                </a:cxn>
                <a:cxn ang="0">
                  <a:pos x="123" y="179"/>
                </a:cxn>
                <a:cxn ang="0">
                  <a:pos x="105" y="199"/>
                </a:cxn>
                <a:cxn ang="0">
                  <a:pos x="68" y="240"/>
                </a:cxn>
                <a:cxn ang="0">
                  <a:pos x="50" y="260"/>
                </a:cxn>
                <a:cxn ang="0">
                  <a:pos x="33" y="281"/>
                </a:cxn>
                <a:cxn ang="0">
                  <a:pos x="16" y="303"/>
                </a:cxn>
                <a:cxn ang="0">
                  <a:pos x="1" y="324"/>
                </a:cxn>
                <a:cxn ang="0">
                  <a:pos x="1" y="324"/>
                </a:cxn>
                <a:cxn ang="0">
                  <a:pos x="0" y="326"/>
                </a:cxn>
                <a:cxn ang="0">
                  <a:pos x="0" y="328"/>
                </a:cxn>
                <a:cxn ang="0">
                  <a:pos x="1" y="329"/>
                </a:cxn>
                <a:cxn ang="0">
                  <a:pos x="2" y="331"/>
                </a:cxn>
                <a:cxn ang="0">
                  <a:pos x="4" y="332"/>
                </a:cxn>
                <a:cxn ang="0">
                  <a:pos x="6" y="332"/>
                </a:cxn>
                <a:cxn ang="0">
                  <a:pos x="7" y="331"/>
                </a:cxn>
                <a:cxn ang="0">
                  <a:pos x="9" y="329"/>
                </a:cxn>
                <a:cxn ang="0">
                  <a:pos x="9" y="329"/>
                </a:cxn>
                <a:cxn ang="0">
                  <a:pos x="24" y="307"/>
                </a:cxn>
                <a:cxn ang="0">
                  <a:pos x="42" y="285"/>
                </a:cxn>
                <a:cxn ang="0">
                  <a:pos x="60" y="263"/>
                </a:cxn>
                <a:cxn ang="0">
                  <a:pos x="78" y="243"/>
                </a:cxn>
                <a:cxn ang="0">
                  <a:pos x="115" y="200"/>
                </a:cxn>
                <a:cxn ang="0">
                  <a:pos x="134" y="180"/>
                </a:cxn>
                <a:cxn ang="0">
                  <a:pos x="153" y="158"/>
                </a:cxn>
                <a:cxn ang="0">
                  <a:pos x="153" y="158"/>
                </a:cxn>
                <a:cxn ang="0">
                  <a:pos x="189" y="114"/>
                </a:cxn>
                <a:cxn ang="0">
                  <a:pos x="227" y="71"/>
                </a:cxn>
                <a:cxn ang="0">
                  <a:pos x="227" y="71"/>
                </a:cxn>
                <a:cxn ang="0">
                  <a:pos x="244" y="49"/>
                </a:cxn>
                <a:cxn ang="0">
                  <a:pos x="254" y="38"/>
                </a:cxn>
                <a:cxn ang="0">
                  <a:pos x="263" y="28"/>
                </a:cxn>
                <a:cxn ang="0">
                  <a:pos x="263" y="28"/>
                </a:cxn>
                <a:cxn ang="0">
                  <a:pos x="269" y="23"/>
                </a:cxn>
                <a:cxn ang="0">
                  <a:pos x="276" y="18"/>
                </a:cxn>
                <a:cxn ang="0">
                  <a:pos x="283" y="13"/>
                </a:cxn>
                <a:cxn ang="0">
                  <a:pos x="289" y="7"/>
                </a:cxn>
                <a:cxn ang="0">
                  <a:pos x="289" y="7"/>
                </a:cxn>
                <a:cxn ang="0">
                  <a:pos x="289" y="5"/>
                </a:cxn>
                <a:cxn ang="0">
                  <a:pos x="289" y="3"/>
                </a:cxn>
                <a:cxn ang="0">
                  <a:pos x="288" y="2"/>
                </a:cxn>
                <a:cxn ang="0">
                  <a:pos x="287" y="1"/>
                </a:cxn>
                <a:cxn ang="0">
                  <a:pos x="284" y="0"/>
                </a:cxn>
                <a:cxn ang="0">
                  <a:pos x="282" y="1"/>
                </a:cxn>
                <a:cxn ang="0">
                  <a:pos x="281" y="2"/>
                </a:cxn>
                <a:cxn ang="0">
                  <a:pos x="281" y="2"/>
                </a:cxn>
              </a:cxnLst>
              <a:rect l="0" t="0" r="r" b="b"/>
              <a:pathLst>
                <a:path w="289" h="332">
                  <a:moveTo>
                    <a:pt x="281" y="2"/>
                  </a:moveTo>
                  <a:lnTo>
                    <a:pt x="281" y="2"/>
                  </a:lnTo>
                  <a:lnTo>
                    <a:pt x="275" y="7"/>
                  </a:lnTo>
                  <a:lnTo>
                    <a:pt x="269" y="12"/>
                  </a:lnTo>
                  <a:lnTo>
                    <a:pt x="262" y="17"/>
                  </a:lnTo>
                  <a:lnTo>
                    <a:pt x="257" y="21"/>
                  </a:lnTo>
                  <a:lnTo>
                    <a:pt x="257" y="21"/>
                  </a:lnTo>
                  <a:lnTo>
                    <a:pt x="247" y="31"/>
                  </a:lnTo>
                  <a:lnTo>
                    <a:pt x="238" y="42"/>
                  </a:lnTo>
                  <a:lnTo>
                    <a:pt x="221" y="64"/>
                  </a:lnTo>
                  <a:lnTo>
                    <a:pt x="221" y="64"/>
                  </a:lnTo>
                  <a:lnTo>
                    <a:pt x="179" y="111"/>
                  </a:lnTo>
                  <a:lnTo>
                    <a:pt x="140" y="158"/>
                  </a:lnTo>
                  <a:lnTo>
                    <a:pt x="140" y="158"/>
                  </a:lnTo>
                  <a:lnTo>
                    <a:pt x="123" y="179"/>
                  </a:lnTo>
                  <a:lnTo>
                    <a:pt x="105" y="199"/>
                  </a:lnTo>
                  <a:lnTo>
                    <a:pt x="68" y="240"/>
                  </a:lnTo>
                  <a:lnTo>
                    <a:pt x="50" y="260"/>
                  </a:lnTo>
                  <a:lnTo>
                    <a:pt x="33" y="281"/>
                  </a:lnTo>
                  <a:lnTo>
                    <a:pt x="16" y="303"/>
                  </a:lnTo>
                  <a:lnTo>
                    <a:pt x="1" y="324"/>
                  </a:lnTo>
                  <a:lnTo>
                    <a:pt x="1" y="324"/>
                  </a:lnTo>
                  <a:lnTo>
                    <a:pt x="0" y="326"/>
                  </a:lnTo>
                  <a:lnTo>
                    <a:pt x="0" y="328"/>
                  </a:lnTo>
                  <a:lnTo>
                    <a:pt x="1" y="329"/>
                  </a:lnTo>
                  <a:lnTo>
                    <a:pt x="2" y="331"/>
                  </a:lnTo>
                  <a:lnTo>
                    <a:pt x="4" y="332"/>
                  </a:lnTo>
                  <a:lnTo>
                    <a:pt x="6" y="332"/>
                  </a:lnTo>
                  <a:lnTo>
                    <a:pt x="7" y="331"/>
                  </a:lnTo>
                  <a:lnTo>
                    <a:pt x="9" y="329"/>
                  </a:lnTo>
                  <a:lnTo>
                    <a:pt x="9" y="329"/>
                  </a:lnTo>
                  <a:lnTo>
                    <a:pt x="24" y="307"/>
                  </a:lnTo>
                  <a:lnTo>
                    <a:pt x="42" y="285"/>
                  </a:lnTo>
                  <a:lnTo>
                    <a:pt x="60" y="263"/>
                  </a:lnTo>
                  <a:lnTo>
                    <a:pt x="78" y="243"/>
                  </a:lnTo>
                  <a:lnTo>
                    <a:pt x="115" y="200"/>
                  </a:lnTo>
                  <a:lnTo>
                    <a:pt x="134" y="180"/>
                  </a:lnTo>
                  <a:lnTo>
                    <a:pt x="153" y="158"/>
                  </a:lnTo>
                  <a:lnTo>
                    <a:pt x="153" y="158"/>
                  </a:lnTo>
                  <a:lnTo>
                    <a:pt x="189" y="114"/>
                  </a:lnTo>
                  <a:lnTo>
                    <a:pt x="227" y="71"/>
                  </a:lnTo>
                  <a:lnTo>
                    <a:pt x="227" y="71"/>
                  </a:lnTo>
                  <a:lnTo>
                    <a:pt x="244" y="49"/>
                  </a:lnTo>
                  <a:lnTo>
                    <a:pt x="254" y="38"/>
                  </a:lnTo>
                  <a:lnTo>
                    <a:pt x="263" y="28"/>
                  </a:lnTo>
                  <a:lnTo>
                    <a:pt x="263" y="28"/>
                  </a:lnTo>
                  <a:lnTo>
                    <a:pt x="269" y="23"/>
                  </a:lnTo>
                  <a:lnTo>
                    <a:pt x="276" y="18"/>
                  </a:lnTo>
                  <a:lnTo>
                    <a:pt x="283" y="13"/>
                  </a:lnTo>
                  <a:lnTo>
                    <a:pt x="289" y="7"/>
                  </a:lnTo>
                  <a:lnTo>
                    <a:pt x="289" y="7"/>
                  </a:lnTo>
                  <a:lnTo>
                    <a:pt x="289" y="5"/>
                  </a:lnTo>
                  <a:lnTo>
                    <a:pt x="289" y="3"/>
                  </a:lnTo>
                  <a:lnTo>
                    <a:pt x="288" y="2"/>
                  </a:lnTo>
                  <a:lnTo>
                    <a:pt x="287" y="1"/>
                  </a:lnTo>
                  <a:lnTo>
                    <a:pt x="284" y="0"/>
                  </a:lnTo>
                  <a:lnTo>
                    <a:pt x="282" y="1"/>
                  </a:lnTo>
                  <a:lnTo>
                    <a:pt x="281" y="2"/>
                  </a:lnTo>
                  <a:lnTo>
                    <a:pt x="281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6454" name="Freeform 70"/>
            <p:cNvSpPr/>
            <p:nvPr/>
          </p:nvSpPr>
          <p:spPr bwMode="auto">
            <a:xfrm>
              <a:off x="4527550" y="4141788"/>
              <a:ext cx="153988" cy="168275"/>
            </a:xfrm>
            <a:custGeom>
              <a:avLst/>
              <a:gdLst/>
              <a:ahLst/>
              <a:cxnLst>
                <a:cxn ang="0">
                  <a:pos x="281" y="1"/>
                </a:cxn>
                <a:cxn ang="0">
                  <a:pos x="281" y="1"/>
                </a:cxn>
                <a:cxn ang="0">
                  <a:pos x="262" y="18"/>
                </a:cxn>
                <a:cxn ang="0">
                  <a:pos x="242" y="36"/>
                </a:cxn>
                <a:cxn ang="0">
                  <a:pos x="223" y="53"/>
                </a:cxn>
                <a:cxn ang="0">
                  <a:pos x="205" y="72"/>
                </a:cxn>
                <a:cxn ang="0">
                  <a:pos x="171" y="111"/>
                </a:cxn>
                <a:cxn ang="0">
                  <a:pos x="138" y="151"/>
                </a:cxn>
                <a:cxn ang="0">
                  <a:pos x="105" y="192"/>
                </a:cxn>
                <a:cxn ang="0">
                  <a:pos x="72" y="232"/>
                </a:cxn>
                <a:cxn ang="0">
                  <a:pos x="38" y="271"/>
                </a:cxn>
                <a:cxn ang="0">
                  <a:pos x="20" y="291"/>
                </a:cxn>
                <a:cxn ang="0">
                  <a:pos x="1" y="309"/>
                </a:cxn>
                <a:cxn ang="0">
                  <a:pos x="1" y="309"/>
                </a:cxn>
                <a:cxn ang="0">
                  <a:pos x="0" y="310"/>
                </a:cxn>
                <a:cxn ang="0">
                  <a:pos x="0" y="313"/>
                </a:cxn>
                <a:cxn ang="0">
                  <a:pos x="0" y="315"/>
                </a:cxn>
                <a:cxn ang="0">
                  <a:pos x="1" y="316"/>
                </a:cxn>
                <a:cxn ang="0">
                  <a:pos x="3" y="317"/>
                </a:cxn>
                <a:cxn ang="0">
                  <a:pos x="4" y="318"/>
                </a:cxn>
                <a:cxn ang="0">
                  <a:pos x="7" y="317"/>
                </a:cxn>
                <a:cxn ang="0">
                  <a:pos x="9" y="316"/>
                </a:cxn>
                <a:cxn ang="0">
                  <a:pos x="9" y="316"/>
                </a:cxn>
                <a:cxn ang="0">
                  <a:pos x="26" y="297"/>
                </a:cxn>
                <a:cxn ang="0">
                  <a:pos x="44" y="278"/>
                </a:cxn>
                <a:cxn ang="0">
                  <a:pos x="78" y="239"/>
                </a:cxn>
                <a:cxn ang="0">
                  <a:pos x="111" y="199"/>
                </a:cxn>
                <a:cxn ang="0">
                  <a:pos x="144" y="158"/>
                </a:cxn>
                <a:cxn ang="0">
                  <a:pos x="177" y="117"/>
                </a:cxn>
                <a:cxn ang="0">
                  <a:pos x="212" y="79"/>
                </a:cxn>
                <a:cxn ang="0">
                  <a:pos x="230" y="61"/>
                </a:cxn>
                <a:cxn ang="0">
                  <a:pos x="248" y="42"/>
                </a:cxn>
                <a:cxn ang="0">
                  <a:pos x="268" y="24"/>
                </a:cxn>
                <a:cxn ang="0">
                  <a:pos x="288" y="8"/>
                </a:cxn>
                <a:cxn ang="0">
                  <a:pos x="288" y="8"/>
                </a:cxn>
                <a:cxn ang="0">
                  <a:pos x="290" y="6"/>
                </a:cxn>
                <a:cxn ang="0">
                  <a:pos x="290" y="5"/>
                </a:cxn>
                <a:cxn ang="0">
                  <a:pos x="290" y="3"/>
                </a:cxn>
                <a:cxn ang="0">
                  <a:pos x="289" y="2"/>
                </a:cxn>
                <a:cxn ang="0">
                  <a:pos x="285" y="0"/>
                </a:cxn>
                <a:cxn ang="0">
                  <a:pos x="283" y="1"/>
                </a:cxn>
                <a:cxn ang="0">
                  <a:pos x="281" y="1"/>
                </a:cxn>
                <a:cxn ang="0">
                  <a:pos x="281" y="1"/>
                </a:cxn>
              </a:cxnLst>
              <a:rect l="0" t="0" r="r" b="b"/>
              <a:pathLst>
                <a:path w="290" h="318">
                  <a:moveTo>
                    <a:pt x="281" y="1"/>
                  </a:moveTo>
                  <a:lnTo>
                    <a:pt x="281" y="1"/>
                  </a:lnTo>
                  <a:lnTo>
                    <a:pt x="262" y="18"/>
                  </a:lnTo>
                  <a:lnTo>
                    <a:pt x="242" y="36"/>
                  </a:lnTo>
                  <a:lnTo>
                    <a:pt x="223" y="53"/>
                  </a:lnTo>
                  <a:lnTo>
                    <a:pt x="205" y="72"/>
                  </a:lnTo>
                  <a:lnTo>
                    <a:pt x="171" y="111"/>
                  </a:lnTo>
                  <a:lnTo>
                    <a:pt x="138" y="151"/>
                  </a:lnTo>
                  <a:lnTo>
                    <a:pt x="105" y="192"/>
                  </a:lnTo>
                  <a:lnTo>
                    <a:pt x="72" y="232"/>
                  </a:lnTo>
                  <a:lnTo>
                    <a:pt x="38" y="271"/>
                  </a:lnTo>
                  <a:lnTo>
                    <a:pt x="20" y="291"/>
                  </a:lnTo>
                  <a:lnTo>
                    <a:pt x="1" y="309"/>
                  </a:lnTo>
                  <a:lnTo>
                    <a:pt x="1" y="309"/>
                  </a:lnTo>
                  <a:lnTo>
                    <a:pt x="0" y="310"/>
                  </a:lnTo>
                  <a:lnTo>
                    <a:pt x="0" y="313"/>
                  </a:lnTo>
                  <a:lnTo>
                    <a:pt x="0" y="315"/>
                  </a:lnTo>
                  <a:lnTo>
                    <a:pt x="1" y="316"/>
                  </a:lnTo>
                  <a:lnTo>
                    <a:pt x="3" y="317"/>
                  </a:lnTo>
                  <a:lnTo>
                    <a:pt x="4" y="318"/>
                  </a:lnTo>
                  <a:lnTo>
                    <a:pt x="7" y="317"/>
                  </a:lnTo>
                  <a:lnTo>
                    <a:pt x="9" y="316"/>
                  </a:lnTo>
                  <a:lnTo>
                    <a:pt x="9" y="316"/>
                  </a:lnTo>
                  <a:lnTo>
                    <a:pt x="26" y="297"/>
                  </a:lnTo>
                  <a:lnTo>
                    <a:pt x="44" y="278"/>
                  </a:lnTo>
                  <a:lnTo>
                    <a:pt x="78" y="239"/>
                  </a:lnTo>
                  <a:lnTo>
                    <a:pt x="111" y="199"/>
                  </a:lnTo>
                  <a:lnTo>
                    <a:pt x="144" y="158"/>
                  </a:lnTo>
                  <a:lnTo>
                    <a:pt x="177" y="117"/>
                  </a:lnTo>
                  <a:lnTo>
                    <a:pt x="212" y="79"/>
                  </a:lnTo>
                  <a:lnTo>
                    <a:pt x="230" y="61"/>
                  </a:lnTo>
                  <a:lnTo>
                    <a:pt x="248" y="42"/>
                  </a:lnTo>
                  <a:lnTo>
                    <a:pt x="268" y="24"/>
                  </a:lnTo>
                  <a:lnTo>
                    <a:pt x="288" y="8"/>
                  </a:lnTo>
                  <a:lnTo>
                    <a:pt x="288" y="8"/>
                  </a:lnTo>
                  <a:lnTo>
                    <a:pt x="290" y="6"/>
                  </a:lnTo>
                  <a:lnTo>
                    <a:pt x="290" y="5"/>
                  </a:lnTo>
                  <a:lnTo>
                    <a:pt x="290" y="3"/>
                  </a:lnTo>
                  <a:lnTo>
                    <a:pt x="289" y="2"/>
                  </a:lnTo>
                  <a:lnTo>
                    <a:pt x="285" y="0"/>
                  </a:lnTo>
                  <a:lnTo>
                    <a:pt x="283" y="1"/>
                  </a:lnTo>
                  <a:lnTo>
                    <a:pt x="281" y="1"/>
                  </a:lnTo>
                  <a:lnTo>
                    <a:pt x="281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6455" name="Freeform 71"/>
            <p:cNvSpPr/>
            <p:nvPr/>
          </p:nvSpPr>
          <p:spPr bwMode="auto">
            <a:xfrm>
              <a:off x="4573588" y="4159250"/>
              <a:ext cx="130175" cy="144463"/>
            </a:xfrm>
            <a:custGeom>
              <a:avLst/>
              <a:gdLst/>
              <a:ahLst/>
              <a:cxnLst>
                <a:cxn ang="0">
                  <a:pos x="238" y="2"/>
                </a:cxn>
                <a:cxn ang="0">
                  <a:pos x="238" y="2"/>
                </a:cxn>
                <a:cxn ang="0">
                  <a:pos x="223" y="17"/>
                </a:cxn>
                <a:cxn ang="0">
                  <a:pos x="209" y="34"/>
                </a:cxn>
                <a:cxn ang="0">
                  <a:pos x="181" y="67"/>
                </a:cxn>
                <a:cxn ang="0">
                  <a:pos x="181" y="67"/>
                </a:cxn>
                <a:cxn ang="0">
                  <a:pos x="165" y="83"/>
                </a:cxn>
                <a:cxn ang="0">
                  <a:pos x="149" y="99"/>
                </a:cxn>
                <a:cxn ang="0">
                  <a:pos x="131" y="113"/>
                </a:cxn>
                <a:cxn ang="0">
                  <a:pos x="115" y="130"/>
                </a:cxn>
                <a:cxn ang="0">
                  <a:pos x="115" y="130"/>
                </a:cxn>
                <a:cxn ang="0">
                  <a:pos x="97" y="148"/>
                </a:cxn>
                <a:cxn ang="0">
                  <a:pos x="81" y="168"/>
                </a:cxn>
                <a:cxn ang="0">
                  <a:pos x="48" y="207"/>
                </a:cxn>
                <a:cxn ang="0">
                  <a:pos x="48" y="207"/>
                </a:cxn>
                <a:cxn ang="0">
                  <a:pos x="35" y="222"/>
                </a:cxn>
                <a:cxn ang="0">
                  <a:pos x="22" y="236"/>
                </a:cxn>
                <a:cxn ang="0">
                  <a:pos x="16" y="243"/>
                </a:cxn>
                <a:cxn ang="0">
                  <a:pos x="9" y="252"/>
                </a:cxn>
                <a:cxn ang="0">
                  <a:pos x="4" y="259"/>
                </a:cxn>
                <a:cxn ang="0">
                  <a:pos x="0" y="268"/>
                </a:cxn>
                <a:cxn ang="0">
                  <a:pos x="0" y="268"/>
                </a:cxn>
                <a:cxn ang="0">
                  <a:pos x="0" y="270"/>
                </a:cxn>
                <a:cxn ang="0">
                  <a:pos x="0" y="271"/>
                </a:cxn>
                <a:cxn ang="0">
                  <a:pos x="2" y="274"/>
                </a:cxn>
                <a:cxn ang="0">
                  <a:pos x="4" y="275"/>
                </a:cxn>
                <a:cxn ang="0">
                  <a:pos x="5" y="275"/>
                </a:cxn>
                <a:cxn ang="0">
                  <a:pos x="7" y="274"/>
                </a:cxn>
                <a:cxn ang="0">
                  <a:pos x="8" y="272"/>
                </a:cxn>
                <a:cxn ang="0">
                  <a:pos x="8" y="272"/>
                </a:cxn>
                <a:cxn ang="0">
                  <a:pos x="12" y="263"/>
                </a:cxn>
                <a:cxn ang="0">
                  <a:pos x="19" y="255"/>
                </a:cxn>
                <a:cxn ang="0">
                  <a:pos x="25" y="247"/>
                </a:cxn>
                <a:cxn ang="0">
                  <a:pos x="32" y="238"/>
                </a:cxn>
                <a:cxn ang="0">
                  <a:pos x="47" y="223"/>
                </a:cxn>
                <a:cxn ang="0">
                  <a:pos x="60" y="207"/>
                </a:cxn>
                <a:cxn ang="0">
                  <a:pos x="60" y="207"/>
                </a:cxn>
                <a:cxn ang="0">
                  <a:pos x="93" y="168"/>
                </a:cxn>
                <a:cxn ang="0">
                  <a:pos x="110" y="148"/>
                </a:cxn>
                <a:cxn ang="0">
                  <a:pos x="127" y="130"/>
                </a:cxn>
                <a:cxn ang="0">
                  <a:pos x="127" y="130"/>
                </a:cxn>
                <a:cxn ang="0">
                  <a:pos x="143" y="115"/>
                </a:cxn>
                <a:cxn ang="0">
                  <a:pos x="158" y="102"/>
                </a:cxn>
                <a:cxn ang="0">
                  <a:pos x="174" y="87"/>
                </a:cxn>
                <a:cxn ang="0">
                  <a:pos x="188" y="73"/>
                </a:cxn>
                <a:cxn ang="0">
                  <a:pos x="188" y="73"/>
                </a:cxn>
                <a:cxn ang="0">
                  <a:pos x="203" y="57"/>
                </a:cxn>
                <a:cxn ang="0">
                  <a:pos x="216" y="40"/>
                </a:cxn>
                <a:cxn ang="0">
                  <a:pos x="230" y="23"/>
                </a:cxn>
                <a:cxn ang="0">
                  <a:pos x="245" y="8"/>
                </a:cxn>
                <a:cxn ang="0">
                  <a:pos x="245" y="8"/>
                </a:cxn>
                <a:cxn ang="0">
                  <a:pos x="246" y="6"/>
                </a:cxn>
                <a:cxn ang="0">
                  <a:pos x="246" y="5"/>
                </a:cxn>
                <a:cxn ang="0">
                  <a:pos x="246" y="3"/>
                </a:cxn>
                <a:cxn ang="0">
                  <a:pos x="245" y="2"/>
                </a:cxn>
                <a:cxn ang="0">
                  <a:pos x="243" y="1"/>
                </a:cxn>
                <a:cxn ang="0">
                  <a:pos x="242" y="0"/>
                </a:cxn>
                <a:cxn ang="0">
                  <a:pos x="240" y="1"/>
                </a:cxn>
                <a:cxn ang="0">
                  <a:pos x="238" y="2"/>
                </a:cxn>
                <a:cxn ang="0">
                  <a:pos x="238" y="2"/>
                </a:cxn>
              </a:cxnLst>
              <a:rect l="0" t="0" r="r" b="b"/>
              <a:pathLst>
                <a:path w="246" h="275">
                  <a:moveTo>
                    <a:pt x="238" y="2"/>
                  </a:moveTo>
                  <a:lnTo>
                    <a:pt x="238" y="2"/>
                  </a:lnTo>
                  <a:lnTo>
                    <a:pt x="223" y="17"/>
                  </a:lnTo>
                  <a:lnTo>
                    <a:pt x="209" y="34"/>
                  </a:lnTo>
                  <a:lnTo>
                    <a:pt x="181" y="67"/>
                  </a:lnTo>
                  <a:lnTo>
                    <a:pt x="181" y="67"/>
                  </a:lnTo>
                  <a:lnTo>
                    <a:pt x="165" y="83"/>
                  </a:lnTo>
                  <a:lnTo>
                    <a:pt x="149" y="99"/>
                  </a:lnTo>
                  <a:lnTo>
                    <a:pt x="131" y="113"/>
                  </a:lnTo>
                  <a:lnTo>
                    <a:pt x="115" y="130"/>
                  </a:lnTo>
                  <a:lnTo>
                    <a:pt x="115" y="130"/>
                  </a:lnTo>
                  <a:lnTo>
                    <a:pt x="97" y="148"/>
                  </a:lnTo>
                  <a:lnTo>
                    <a:pt x="81" y="168"/>
                  </a:lnTo>
                  <a:lnTo>
                    <a:pt x="48" y="207"/>
                  </a:lnTo>
                  <a:lnTo>
                    <a:pt x="48" y="207"/>
                  </a:lnTo>
                  <a:lnTo>
                    <a:pt x="35" y="222"/>
                  </a:lnTo>
                  <a:lnTo>
                    <a:pt x="22" y="236"/>
                  </a:lnTo>
                  <a:lnTo>
                    <a:pt x="16" y="243"/>
                  </a:lnTo>
                  <a:lnTo>
                    <a:pt x="9" y="252"/>
                  </a:lnTo>
                  <a:lnTo>
                    <a:pt x="4" y="259"/>
                  </a:lnTo>
                  <a:lnTo>
                    <a:pt x="0" y="268"/>
                  </a:lnTo>
                  <a:lnTo>
                    <a:pt x="0" y="268"/>
                  </a:lnTo>
                  <a:lnTo>
                    <a:pt x="0" y="270"/>
                  </a:lnTo>
                  <a:lnTo>
                    <a:pt x="0" y="271"/>
                  </a:lnTo>
                  <a:lnTo>
                    <a:pt x="2" y="274"/>
                  </a:lnTo>
                  <a:lnTo>
                    <a:pt x="4" y="275"/>
                  </a:lnTo>
                  <a:lnTo>
                    <a:pt x="5" y="275"/>
                  </a:lnTo>
                  <a:lnTo>
                    <a:pt x="7" y="274"/>
                  </a:lnTo>
                  <a:lnTo>
                    <a:pt x="8" y="272"/>
                  </a:lnTo>
                  <a:lnTo>
                    <a:pt x="8" y="272"/>
                  </a:lnTo>
                  <a:lnTo>
                    <a:pt x="12" y="263"/>
                  </a:lnTo>
                  <a:lnTo>
                    <a:pt x="19" y="255"/>
                  </a:lnTo>
                  <a:lnTo>
                    <a:pt x="25" y="247"/>
                  </a:lnTo>
                  <a:lnTo>
                    <a:pt x="32" y="238"/>
                  </a:lnTo>
                  <a:lnTo>
                    <a:pt x="47" y="223"/>
                  </a:lnTo>
                  <a:lnTo>
                    <a:pt x="60" y="207"/>
                  </a:lnTo>
                  <a:lnTo>
                    <a:pt x="60" y="207"/>
                  </a:lnTo>
                  <a:lnTo>
                    <a:pt x="93" y="168"/>
                  </a:lnTo>
                  <a:lnTo>
                    <a:pt x="110" y="148"/>
                  </a:lnTo>
                  <a:lnTo>
                    <a:pt x="127" y="130"/>
                  </a:lnTo>
                  <a:lnTo>
                    <a:pt x="127" y="130"/>
                  </a:lnTo>
                  <a:lnTo>
                    <a:pt x="143" y="115"/>
                  </a:lnTo>
                  <a:lnTo>
                    <a:pt x="158" y="102"/>
                  </a:lnTo>
                  <a:lnTo>
                    <a:pt x="174" y="87"/>
                  </a:lnTo>
                  <a:lnTo>
                    <a:pt x="188" y="73"/>
                  </a:lnTo>
                  <a:lnTo>
                    <a:pt x="188" y="73"/>
                  </a:lnTo>
                  <a:lnTo>
                    <a:pt x="203" y="57"/>
                  </a:lnTo>
                  <a:lnTo>
                    <a:pt x="216" y="40"/>
                  </a:lnTo>
                  <a:lnTo>
                    <a:pt x="230" y="23"/>
                  </a:lnTo>
                  <a:lnTo>
                    <a:pt x="245" y="8"/>
                  </a:lnTo>
                  <a:lnTo>
                    <a:pt x="245" y="8"/>
                  </a:lnTo>
                  <a:lnTo>
                    <a:pt x="246" y="6"/>
                  </a:lnTo>
                  <a:lnTo>
                    <a:pt x="246" y="5"/>
                  </a:lnTo>
                  <a:lnTo>
                    <a:pt x="246" y="3"/>
                  </a:lnTo>
                  <a:lnTo>
                    <a:pt x="245" y="2"/>
                  </a:lnTo>
                  <a:lnTo>
                    <a:pt x="243" y="1"/>
                  </a:lnTo>
                  <a:lnTo>
                    <a:pt x="242" y="0"/>
                  </a:lnTo>
                  <a:lnTo>
                    <a:pt x="240" y="1"/>
                  </a:lnTo>
                  <a:lnTo>
                    <a:pt x="238" y="2"/>
                  </a:lnTo>
                  <a:lnTo>
                    <a:pt x="238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6456" name="Freeform 72"/>
            <p:cNvSpPr/>
            <p:nvPr/>
          </p:nvSpPr>
          <p:spPr bwMode="auto">
            <a:xfrm>
              <a:off x="4592638" y="4195763"/>
              <a:ext cx="115888" cy="111125"/>
            </a:xfrm>
            <a:custGeom>
              <a:avLst/>
              <a:gdLst/>
              <a:ahLst/>
              <a:cxnLst>
                <a:cxn ang="0">
                  <a:pos x="210" y="2"/>
                </a:cxn>
                <a:cxn ang="0">
                  <a:pos x="210" y="2"/>
                </a:cxn>
                <a:cxn ang="0">
                  <a:pos x="187" y="30"/>
                </a:cxn>
                <a:cxn ang="0">
                  <a:pos x="163" y="57"/>
                </a:cxn>
                <a:cxn ang="0">
                  <a:pos x="138" y="83"/>
                </a:cxn>
                <a:cxn ang="0">
                  <a:pos x="112" y="107"/>
                </a:cxn>
                <a:cxn ang="0">
                  <a:pos x="84" y="131"/>
                </a:cxn>
                <a:cxn ang="0">
                  <a:pos x="57" y="155"/>
                </a:cxn>
                <a:cxn ang="0">
                  <a:pos x="2" y="200"/>
                </a:cxn>
                <a:cxn ang="0">
                  <a:pos x="2" y="200"/>
                </a:cxn>
                <a:cxn ang="0">
                  <a:pos x="0" y="202"/>
                </a:cxn>
                <a:cxn ang="0">
                  <a:pos x="0" y="203"/>
                </a:cxn>
                <a:cxn ang="0">
                  <a:pos x="0" y="205"/>
                </a:cxn>
                <a:cxn ang="0">
                  <a:pos x="1" y="206"/>
                </a:cxn>
                <a:cxn ang="0">
                  <a:pos x="4" y="209"/>
                </a:cxn>
                <a:cxn ang="0">
                  <a:pos x="6" y="209"/>
                </a:cxn>
                <a:cxn ang="0">
                  <a:pos x="9" y="208"/>
                </a:cxn>
                <a:cxn ang="0">
                  <a:pos x="9" y="208"/>
                </a:cxn>
                <a:cxn ang="0">
                  <a:pos x="64" y="161"/>
                </a:cxn>
                <a:cxn ang="0">
                  <a:pos x="91" y="137"/>
                </a:cxn>
                <a:cxn ang="0">
                  <a:pos x="119" y="112"/>
                </a:cxn>
                <a:cxn ang="0">
                  <a:pos x="146" y="88"/>
                </a:cxn>
                <a:cxn ang="0">
                  <a:pos x="172" y="62"/>
                </a:cxn>
                <a:cxn ang="0">
                  <a:pos x="196" y="35"/>
                </a:cxn>
                <a:cxn ang="0">
                  <a:pos x="218" y="7"/>
                </a:cxn>
                <a:cxn ang="0">
                  <a:pos x="218" y="7"/>
                </a:cxn>
                <a:cxn ang="0">
                  <a:pos x="218" y="5"/>
                </a:cxn>
                <a:cxn ang="0">
                  <a:pos x="218" y="4"/>
                </a:cxn>
                <a:cxn ang="0">
                  <a:pos x="218" y="2"/>
                </a:cxn>
                <a:cxn ang="0">
                  <a:pos x="216" y="1"/>
                </a:cxn>
                <a:cxn ang="0">
                  <a:pos x="213" y="0"/>
                </a:cxn>
                <a:cxn ang="0">
                  <a:pos x="211" y="1"/>
                </a:cxn>
                <a:cxn ang="0">
                  <a:pos x="210" y="2"/>
                </a:cxn>
                <a:cxn ang="0">
                  <a:pos x="210" y="2"/>
                </a:cxn>
              </a:cxnLst>
              <a:rect l="0" t="0" r="r" b="b"/>
              <a:pathLst>
                <a:path w="218" h="209">
                  <a:moveTo>
                    <a:pt x="210" y="2"/>
                  </a:moveTo>
                  <a:lnTo>
                    <a:pt x="210" y="2"/>
                  </a:lnTo>
                  <a:lnTo>
                    <a:pt x="187" y="30"/>
                  </a:lnTo>
                  <a:lnTo>
                    <a:pt x="163" y="57"/>
                  </a:lnTo>
                  <a:lnTo>
                    <a:pt x="138" y="83"/>
                  </a:lnTo>
                  <a:lnTo>
                    <a:pt x="112" y="107"/>
                  </a:lnTo>
                  <a:lnTo>
                    <a:pt x="84" y="131"/>
                  </a:lnTo>
                  <a:lnTo>
                    <a:pt x="57" y="155"/>
                  </a:lnTo>
                  <a:lnTo>
                    <a:pt x="2" y="200"/>
                  </a:lnTo>
                  <a:lnTo>
                    <a:pt x="2" y="200"/>
                  </a:lnTo>
                  <a:lnTo>
                    <a:pt x="0" y="202"/>
                  </a:lnTo>
                  <a:lnTo>
                    <a:pt x="0" y="203"/>
                  </a:lnTo>
                  <a:lnTo>
                    <a:pt x="0" y="205"/>
                  </a:lnTo>
                  <a:lnTo>
                    <a:pt x="1" y="206"/>
                  </a:lnTo>
                  <a:lnTo>
                    <a:pt x="4" y="209"/>
                  </a:lnTo>
                  <a:lnTo>
                    <a:pt x="6" y="209"/>
                  </a:lnTo>
                  <a:lnTo>
                    <a:pt x="9" y="208"/>
                  </a:lnTo>
                  <a:lnTo>
                    <a:pt x="9" y="208"/>
                  </a:lnTo>
                  <a:lnTo>
                    <a:pt x="64" y="161"/>
                  </a:lnTo>
                  <a:lnTo>
                    <a:pt x="91" y="137"/>
                  </a:lnTo>
                  <a:lnTo>
                    <a:pt x="119" y="112"/>
                  </a:lnTo>
                  <a:lnTo>
                    <a:pt x="146" y="88"/>
                  </a:lnTo>
                  <a:lnTo>
                    <a:pt x="172" y="62"/>
                  </a:lnTo>
                  <a:lnTo>
                    <a:pt x="196" y="35"/>
                  </a:lnTo>
                  <a:lnTo>
                    <a:pt x="218" y="7"/>
                  </a:lnTo>
                  <a:lnTo>
                    <a:pt x="218" y="7"/>
                  </a:lnTo>
                  <a:lnTo>
                    <a:pt x="218" y="5"/>
                  </a:lnTo>
                  <a:lnTo>
                    <a:pt x="218" y="4"/>
                  </a:lnTo>
                  <a:lnTo>
                    <a:pt x="218" y="2"/>
                  </a:lnTo>
                  <a:lnTo>
                    <a:pt x="216" y="1"/>
                  </a:lnTo>
                  <a:lnTo>
                    <a:pt x="213" y="0"/>
                  </a:lnTo>
                  <a:lnTo>
                    <a:pt x="211" y="1"/>
                  </a:lnTo>
                  <a:lnTo>
                    <a:pt x="210" y="2"/>
                  </a:lnTo>
                  <a:lnTo>
                    <a:pt x="21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6457" name="Freeform 73"/>
            <p:cNvSpPr/>
            <p:nvPr/>
          </p:nvSpPr>
          <p:spPr bwMode="auto">
            <a:xfrm>
              <a:off x="4660900" y="4217988"/>
              <a:ext cx="76200" cy="80963"/>
            </a:xfrm>
            <a:custGeom>
              <a:avLst/>
              <a:gdLst/>
              <a:ahLst/>
              <a:cxnLst>
                <a:cxn ang="0">
                  <a:pos x="135" y="2"/>
                </a:cxn>
                <a:cxn ang="0">
                  <a:pos x="135" y="2"/>
                </a:cxn>
                <a:cxn ang="0">
                  <a:pos x="102" y="37"/>
                </a:cxn>
                <a:cxn ang="0">
                  <a:pos x="69" y="74"/>
                </a:cxn>
                <a:cxn ang="0">
                  <a:pos x="35" y="110"/>
                </a:cxn>
                <a:cxn ang="0">
                  <a:pos x="1" y="144"/>
                </a:cxn>
                <a:cxn ang="0">
                  <a:pos x="1" y="144"/>
                </a:cxn>
                <a:cxn ang="0">
                  <a:pos x="0" y="146"/>
                </a:cxn>
                <a:cxn ang="0">
                  <a:pos x="0" y="148"/>
                </a:cxn>
                <a:cxn ang="0">
                  <a:pos x="1" y="149"/>
                </a:cxn>
                <a:cxn ang="0">
                  <a:pos x="2" y="151"/>
                </a:cxn>
                <a:cxn ang="0">
                  <a:pos x="3" y="152"/>
                </a:cxn>
                <a:cxn ang="0">
                  <a:pos x="6" y="152"/>
                </a:cxn>
                <a:cxn ang="0">
                  <a:pos x="7" y="152"/>
                </a:cxn>
                <a:cxn ang="0">
                  <a:pos x="9" y="151"/>
                </a:cxn>
                <a:cxn ang="0">
                  <a:pos x="9" y="151"/>
                </a:cxn>
                <a:cxn ang="0">
                  <a:pos x="43" y="116"/>
                </a:cxn>
                <a:cxn ang="0">
                  <a:pos x="75" y="80"/>
                </a:cxn>
                <a:cxn ang="0">
                  <a:pos x="108" y="45"/>
                </a:cxn>
                <a:cxn ang="0">
                  <a:pos x="141" y="9"/>
                </a:cxn>
                <a:cxn ang="0">
                  <a:pos x="141" y="9"/>
                </a:cxn>
                <a:cxn ang="0">
                  <a:pos x="143" y="7"/>
                </a:cxn>
                <a:cxn ang="0">
                  <a:pos x="143" y="5"/>
                </a:cxn>
                <a:cxn ang="0">
                  <a:pos x="142" y="3"/>
                </a:cxn>
                <a:cxn ang="0">
                  <a:pos x="141" y="2"/>
                </a:cxn>
                <a:cxn ang="0">
                  <a:pos x="140" y="1"/>
                </a:cxn>
                <a:cxn ang="0">
                  <a:pos x="138" y="0"/>
                </a:cxn>
                <a:cxn ang="0">
                  <a:pos x="137" y="1"/>
                </a:cxn>
                <a:cxn ang="0">
                  <a:pos x="135" y="2"/>
                </a:cxn>
                <a:cxn ang="0">
                  <a:pos x="135" y="2"/>
                </a:cxn>
              </a:cxnLst>
              <a:rect l="0" t="0" r="r" b="b"/>
              <a:pathLst>
                <a:path w="143" h="152">
                  <a:moveTo>
                    <a:pt x="135" y="2"/>
                  </a:moveTo>
                  <a:lnTo>
                    <a:pt x="135" y="2"/>
                  </a:lnTo>
                  <a:lnTo>
                    <a:pt x="102" y="37"/>
                  </a:lnTo>
                  <a:lnTo>
                    <a:pt x="69" y="74"/>
                  </a:lnTo>
                  <a:lnTo>
                    <a:pt x="35" y="110"/>
                  </a:lnTo>
                  <a:lnTo>
                    <a:pt x="1" y="144"/>
                  </a:lnTo>
                  <a:lnTo>
                    <a:pt x="1" y="144"/>
                  </a:lnTo>
                  <a:lnTo>
                    <a:pt x="0" y="146"/>
                  </a:lnTo>
                  <a:lnTo>
                    <a:pt x="0" y="148"/>
                  </a:lnTo>
                  <a:lnTo>
                    <a:pt x="1" y="149"/>
                  </a:lnTo>
                  <a:lnTo>
                    <a:pt x="2" y="151"/>
                  </a:lnTo>
                  <a:lnTo>
                    <a:pt x="3" y="152"/>
                  </a:lnTo>
                  <a:lnTo>
                    <a:pt x="6" y="152"/>
                  </a:lnTo>
                  <a:lnTo>
                    <a:pt x="7" y="152"/>
                  </a:lnTo>
                  <a:lnTo>
                    <a:pt x="9" y="151"/>
                  </a:lnTo>
                  <a:lnTo>
                    <a:pt x="9" y="151"/>
                  </a:lnTo>
                  <a:lnTo>
                    <a:pt x="43" y="116"/>
                  </a:lnTo>
                  <a:lnTo>
                    <a:pt x="75" y="80"/>
                  </a:lnTo>
                  <a:lnTo>
                    <a:pt x="108" y="45"/>
                  </a:lnTo>
                  <a:lnTo>
                    <a:pt x="141" y="9"/>
                  </a:lnTo>
                  <a:lnTo>
                    <a:pt x="141" y="9"/>
                  </a:lnTo>
                  <a:lnTo>
                    <a:pt x="143" y="7"/>
                  </a:lnTo>
                  <a:lnTo>
                    <a:pt x="143" y="5"/>
                  </a:lnTo>
                  <a:lnTo>
                    <a:pt x="142" y="3"/>
                  </a:lnTo>
                  <a:lnTo>
                    <a:pt x="141" y="2"/>
                  </a:lnTo>
                  <a:lnTo>
                    <a:pt x="140" y="1"/>
                  </a:lnTo>
                  <a:lnTo>
                    <a:pt x="138" y="0"/>
                  </a:lnTo>
                  <a:lnTo>
                    <a:pt x="137" y="1"/>
                  </a:lnTo>
                  <a:lnTo>
                    <a:pt x="135" y="2"/>
                  </a:lnTo>
                  <a:lnTo>
                    <a:pt x="135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6458" name="Freeform 74"/>
            <p:cNvSpPr/>
            <p:nvPr/>
          </p:nvSpPr>
          <p:spPr bwMode="auto">
            <a:xfrm>
              <a:off x="4706938" y="4221163"/>
              <a:ext cx="61913" cy="82550"/>
            </a:xfrm>
            <a:custGeom>
              <a:avLst/>
              <a:gdLst/>
              <a:ahLst/>
              <a:cxnLst>
                <a:cxn ang="0">
                  <a:pos x="109" y="6"/>
                </a:cxn>
                <a:cxn ang="0">
                  <a:pos x="109" y="6"/>
                </a:cxn>
                <a:cxn ang="0">
                  <a:pos x="108" y="10"/>
                </a:cxn>
                <a:cxn ang="0">
                  <a:pos x="106" y="13"/>
                </a:cxn>
                <a:cxn ang="0">
                  <a:pos x="102" y="20"/>
                </a:cxn>
                <a:cxn ang="0">
                  <a:pos x="97" y="26"/>
                </a:cxn>
                <a:cxn ang="0">
                  <a:pos x="92" y="32"/>
                </a:cxn>
                <a:cxn ang="0">
                  <a:pos x="92" y="32"/>
                </a:cxn>
                <a:cxn ang="0">
                  <a:pos x="66" y="70"/>
                </a:cxn>
                <a:cxn ang="0">
                  <a:pos x="66" y="70"/>
                </a:cxn>
                <a:cxn ang="0">
                  <a:pos x="51" y="90"/>
                </a:cxn>
                <a:cxn ang="0">
                  <a:pos x="35" y="110"/>
                </a:cxn>
                <a:cxn ang="0">
                  <a:pos x="19" y="130"/>
                </a:cxn>
                <a:cxn ang="0">
                  <a:pos x="1" y="149"/>
                </a:cxn>
                <a:cxn ang="0">
                  <a:pos x="1" y="149"/>
                </a:cxn>
                <a:cxn ang="0">
                  <a:pos x="0" y="150"/>
                </a:cxn>
                <a:cxn ang="0">
                  <a:pos x="0" y="152"/>
                </a:cxn>
                <a:cxn ang="0">
                  <a:pos x="0" y="154"/>
                </a:cxn>
                <a:cxn ang="0">
                  <a:pos x="1" y="155"/>
                </a:cxn>
                <a:cxn ang="0">
                  <a:pos x="3" y="156"/>
                </a:cxn>
                <a:cxn ang="0">
                  <a:pos x="4" y="157"/>
                </a:cxn>
                <a:cxn ang="0">
                  <a:pos x="6" y="156"/>
                </a:cxn>
                <a:cxn ang="0">
                  <a:pos x="8" y="155"/>
                </a:cxn>
                <a:cxn ang="0">
                  <a:pos x="8" y="155"/>
                </a:cxn>
                <a:cxn ang="0">
                  <a:pos x="26" y="136"/>
                </a:cxn>
                <a:cxn ang="0">
                  <a:pos x="42" y="116"/>
                </a:cxn>
                <a:cxn ang="0">
                  <a:pos x="59" y="95"/>
                </a:cxn>
                <a:cxn ang="0">
                  <a:pos x="74" y="74"/>
                </a:cxn>
                <a:cxn ang="0">
                  <a:pos x="74" y="74"/>
                </a:cxn>
                <a:cxn ang="0">
                  <a:pos x="90" y="50"/>
                </a:cxn>
                <a:cxn ang="0">
                  <a:pos x="98" y="39"/>
                </a:cxn>
                <a:cxn ang="0">
                  <a:pos x="108" y="27"/>
                </a:cxn>
                <a:cxn ang="0">
                  <a:pos x="108" y="27"/>
                </a:cxn>
                <a:cxn ang="0">
                  <a:pos x="112" y="22"/>
                </a:cxn>
                <a:cxn ang="0">
                  <a:pos x="115" y="17"/>
                </a:cxn>
                <a:cxn ang="0">
                  <a:pos x="117" y="12"/>
                </a:cxn>
                <a:cxn ang="0">
                  <a:pos x="118" y="6"/>
                </a:cxn>
                <a:cxn ang="0">
                  <a:pos x="118" y="6"/>
                </a:cxn>
                <a:cxn ang="0">
                  <a:pos x="118" y="4"/>
                </a:cxn>
                <a:cxn ang="0">
                  <a:pos x="117" y="1"/>
                </a:cxn>
                <a:cxn ang="0">
                  <a:pos x="116" y="1"/>
                </a:cxn>
                <a:cxn ang="0">
                  <a:pos x="114" y="0"/>
                </a:cxn>
                <a:cxn ang="0">
                  <a:pos x="111" y="1"/>
                </a:cxn>
                <a:cxn ang="0">
                  <a:pos x="110" y="4"/>
                </a:cxn>
                <a:cxn ang="0">
                  <a:pos x="109" y="6"/>
                </a:cxn>
                <a:cxn ang="0">
                  <a:pos x="109" y="6"/>
                </a:cxn>
              </a:cxnLst>
              <a:rect l="0" t="0" r="r" b="b"/>
              <a:pathLst>
                <a:path w="118" h="157">
                  <a:moveTo>
                    <a:pt x="109" y="6"/>
                  </a:moveTo>
                  <a:lnTo>
                    <a:pt x="109" y="6"/>
                  </a:lnTo>
                  <a:lnTo>
                    <a:pt x="108" y="10"/>
                  </a:lnTo>
                  <a:lnTo>
                    <a:pt x="106" y="13"/>
                  </a:lnTo>
                  <a:lnTo>
                    <a:pt x="102" y="20"/>
                  </a:lnTo>
                  <a:lnTo>
                    <a:pt x="97" y="26"/>
                  </a:lnTo>
                  <a:lnTo>
                    <a:pt x="92" y="32"/>
                  </a:lnTo>
                  <a:lnTo>
                    <a:pt x="92" y="32"/>
                  </a:lnTo>
                  <a:lnTo>
                    <a:pt x="66" y="70"/>
                  </a:lnTo>
                  <a:lnTo>
                    <a:pt x="66" y="70"/>
                  </a:lnTo>
                  <a:lnTo>
                    <a:pt x="51" y="90"/>
                  </a:lnTo>
                  <a:lnTo>
                    <a:pt x="35" y="110"/>
                  </a:lnTo>
                  <a:lnTo>
                    <a:pt x="19" y="130"/>
                  </a:lnTo>
                  <a:lnTo>
                    <a:pt x="1" y="149"/>
                  </a:lnTo>
                  <a:lnTo>
                    <a:pt x="1" y="149"/>
                  </a:lnTo>
                  <a:lnTo>
                    <a:pt x="0" y="150"/>
                  </a:lnTo>
                  <a:lnTo>
                    <a:pt x="0" y="152"/>
                  </a:lnTo>
                  <a:lnTo>
                    <a:pt x="0" y="154"/>
                  </a:lnTo>
                  <a:lnTo>
                    <a:pt x="1" y="155"/>
                  </a:lnTo>
                  <a:lnTo>
                    <a:pt x="3" y="156"/>
                  </a:lnTo>
                  <a:lnTo>
                    <a:pt x="4" y="157"/>
                  </a:lnTo>
                  <a:lnTo>
                    <a:pt x="6" y="156"/>
                  </a:lnTo>
                  <a:lnTo>
                    <a:pt x="8" y="155"/>
                  </a:lnTo>
                  <a:lnTo>
                    <a:pt x="8" y="155"/>
                  </a:lnTo>
                  <a:lnTo>
                    <a:pt x="26" y="136"/>
                  </a:lnTo>
                  <a:lnTo>
                    <a:pt x="42" y="116"/>
                  </a:lnTo>
                  <a:lnTo>
                    <a:pt x="59" y="95"/>
                  </a:lnTo>
                  <a:lnTo>
                    <a:pt x="74" y="74"/>
                  </a:lnTo>
                  <a:lnTo>
                    <a:pt x="74" y="74"/>
                  </a:lnTo>
                  <a:lnTo>
                    <a:pt x="90" y="50"/>
                  </a:lnTo>
                  <a:lnTo>
                    <a:pt x="98" y="39"/>
                  </a:lnTo>
                  <a:lnTo>
                    <a:pt x="108" y="27"/>
                  </a:lnTo>
                  <a:lnTo>
                    <a:pt x="108" y="27"/>
                  </a:lnTo>
                  <a:lnTo>
                    <a:pt x="112" y="22"/>
                  </a:lnTo>
                  <a:lnTo>
                    <a:pt x="115" y="17"/>
                  </a:lnTo>
                  <a:lnTo>
                    <a:pt x="117" y="12"/>
                  </a:lnTo>
                  <a:lnTo>
                    <a:pt x="118" y="6"/>
                  </a:lnTo>
                  <a:lnTo>
                    <a:pt x="118" y="6"/>
                  </a:lnTo>
                  <a:lnTo>
                    <a:pt x="118" y="4"/>
                  </a:lnTo>
                  <a:lnTo>
                    <a:pt x="117" y="1"/>
                  </a:lnTo>
                  <a:lnTo>
                    <a:pt x="116" y="1"/>
                  </a:lnTo>
                  <a:lnTo>
                    <a:pt x="114" y="0"/>
                  </a:lnTo>
                  <a:lnTo>
                    <a:pt x="111" y="1"/>
                  </a:lnTo>
                  <a:lnTo>
                    <a:pt x="110" y="4"/>
                  </a:lnTo>
                  <a:lnTo>
                    <a:pt x="109" y="6"/>
                  </a:lnTo>
                  <a:lnTo>
                    <a:pt x="109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6459" name="Freeform 75"/>
            <p:cNvSpPr/>
            <p:nvPr/>
          </p:nvSpPr>
          <p:spPr bwMode="auto">
            <a:xfrm>
              <a:off x="4794250" y="4141788"/>
              <a:ext cx="47625" cy="44450"/>
            </a:xfrm>
            <a:custGeom>
              <a:avLst/>
              <a:gdLst/>
              <a:ahLst/>
              <a:cxnLst>
                <a:cxn ang="0">
                  <a:pos x="84" y="1"/>
                </a:cxn>
                <a:cxn ang="0">
                  <a:pos x="84" y="1"/>
                </a:cxn>
                <a:cxn ang="0">
                  <a:pos x="78" y="6"/>
                </a:cxn>
                <a:cxn ang="0">
                  <a:pos x="72" y="11"/>
                </a:cxn>
                <a:cxn ang="0">
                  <a:pos x="61" y="22"/>
                </a:cxn>
                <a:cxn ang="0">
                  <a:pos x="50" y="34"/>
                </a:cxn>
                <a:cxn ang="0">
                  <a:pos x="45" y="39"/>
                </a:cxn>
                <a:cxn ang="0">
                  <a:pos x="39" y="43"/>
                </a:cxn>
                <a:cxn ang="0">
                  <a:pos x="39" y="43"/>
                </a:cxn>
                <a:cxn ang="0">
                  <a:pos x="28" y="51"/>
                </a:cxn>
                <a:cxn ang="0">
                  <a:pos x="18" y="59"/>
                </a:cxn>
                <a:cxn ang="0">
                  <a:pos x="10" y="68"/>
                </a:cxn>
                <a:cxn ang="0">
                  <a:pos x="1" y="78"/>
                </a:cxn>
                <a:cxn ang="0">
                  <a:pos x="1" y="78"/>
                </a:cxn>
                <a:cxn ang="0">
                  <a:pos x="0" y="80"/>
                </a:cxn>
                <a:cxn ang="0">
                  <a:pos x="0" y="81"/>
                </a:cxn>
                <a:cxn ang="0">
                  <a:pos x="1" y="83"/>
                </a:cxn>
                <a:cxn ang="0">
                  <a:pos x="2" y="84"/>
                </a:cxn>
                <a:cxn ang="0">
                  <a:pos x="7" y="84"/>
                </a:cxn>
                <a:cxn ang="0">
                  <a:pos x="8" y="84"/>
                </a:cxn>
                <a:cxn ang="0">
                  <a:pos x="10" y="82"/>
                </a:cxn>
                <a:cxn ang="0">
                  <a:pos x="10" y="82"/>
                </a:cxn>
                <a:cxn ang="0">
                  <a:pos x="18" y="72"/>
                </a:cxn>
                <a:cxn ang="0">
                  <a:pos x="28" y="63"/>
                </a:cxn>
                <a:cxn ang="0">
                  <a:pos x="40" y="54"/>
                </a:cxn>
                <a:cxn ang="0">
                  <a:pos x="51" y="46"/>
                </a:cxn>
                <a:cxn ang="0">
                  <a:pos x="51" y="46"/>
                </a:cxn>
                <a:cxn ang="0">
                  <a:pos x="56" y="43"/>
                </a:cxn>
                <a:cxn ang="0">
                  <a:pos x="60" y="38"/>
                </a:cxn>
                <a:cxn ang="0">
                  <a:pos x="70" y="27"/>
                </a:cxn>
                <a:cxn ang="0">
                  <a:pos x="79" y="17"/>
                </a:cxn>
                <a:cxn ang="0">
                  <a:pos x="83" y="13"/>
                </a:cxn>
                <a:cxn ang="0">
                  <a:pos x="88" y="9"/>
                </a:cxn>
                <a:cxn ang="0">
                  <a:pos x="88" y="9"/>
                </a:cxn>
                <a:cxn ang="0">
                  <a:pos x="90" y="7"/>
                </a:cxn>
                <a:cxn ang="0">
                  <a:pos x="90" y="6"/>
                </a:cxn>
                <a:cxn ang="0">
                  <a:pos x="90" y="2"/>
                </a:cxn>
                <a:cxn ang="0">
                  <a:pos x="89" y="1"/>
                </a:cxn>
                <a:cxn ang="0">
                  <a:pos x="87" y="0"/>
                </a:cxn>
                <a:cxn ang="0">
                  <a:pos x="85" y="0"/>
                </a:cxn>
                <a:cxn ang="0">
                  <a:pos x="84" y="1"/>
                </a:cxn>
                <a:cxn ang="0">
                  <a:pos x="84" y="1"/>
                </a:cxn>
              </a:cxnLst>
              <a:rect l="0" t="0" r="r" b="b"/>
              <a:pathLst>
                <a:path w="90" h="84">
                  <a:moveTo>
                    <a:pt x="84" y="1"/>
                  </a:moveTo>
                  <a:lnTo>
                    <a:pt x="84" y="1"/>
                  </a:lnTo>
                  <a:lnTo>
                    <a:pt x="78" y="6"/>
                  </a:lnTo>
                  <a:lnTo>
                    <a:pt x="72" y="11"/>
                  </a:lnTo>
                  <a:lnTo>
                    <a:pt x="61" y="22"/>
                  </a:lnTo>
                  <a:lnTo>
                    <a:pt x="50" y="34"/>
                  </a:lnTo>
                  <a:lnTo>
                    <a:pt x="45" y="39"/>
                  </a:lnTo>
                  <a:lnTo>
                    <a:pt x="39" y="43"/>
                  </a:lnTo>
                  <a:lnTo>
                    <a:pt x="39" y="43"/>
                  </a:lnTo>
                  <a:lnTo>
                    <a:pt x="28" y="51"/>
                  </a:lnTo>
                  <a:lnTo>
                    <a:pt x="18" y="59"/>
                  </a:lnTo>
                  <a:lnTo>
                    <a:pt x="10" y="68"/>
                  </a:lnTo>
                  <a:lnTo>
                    <a:pt x="1" y="78"/>
                  </a:lnTo>
                  <a:lnTo>
                    <a:pt x="1" y="78"/>
                  </a:lnTo>
                  <a:lnTo>
                    <a:pt x="0" y="80"/>
                  </a:lnTo>
                  <a:lnTo>
                    <a:pt x="0" y="81"/>
                  </a:lnTo>
                  <a:lnTo>
                    <a:pt x="1" y="83"/>
                  </a:lnTo>
                  <a:lnTo>
                    <a:pt x="2" y="84"/>
                  </a:lnTo>
                  <a:lnTo>
                    <a:pt x="7" y="84"/>
                  </a:lnTo>
                  <a:lnTo>
                    <a:pt x="8" y="84"/>
                  </a:lnTo>
                  <a:lnTo>
                    <a:pt x="10" y="82"/>
                  </a:lnTo>
                  <a:lnTo>
                    <a:pt x="10" y="82"/>
                  </a:lnTo>
                  <a:lnTo>
                    <a:pt x="18" y="72"/>
                  </a:lnTo>
                  <a:lnTo>
                    <a:pt x="28" y="63"/>
                  </a:lnTo>
                  <a:lnTo>
                    <a:pt x="40" y="54"/>
                  </a:lnTo>
                  <a:lnTo>
                    <a:pt x="51" y="46"/>
                  </a:lnTo>
                  <a:lnTo>
                    <a:pt x="51" y="46"/>
                  </a:lnTo>
                  <a:lnTo>
                    <a:pt x="56" y="43"/>
                  </a:lnTo>
                  <a:lnTo>
                    <a:pt x="60" y="38"/>
                  </a:lnTo>
                  <a:lnTo>
                    <a:pt x="70" y="27"/>
                  </a:lnTo>
                  <a:lnTo>
                    <a:pt x="79" y="17"/>
                  </a:lnTo>
                  <a:lnTo>
                    <a:pt x="83" y="13"/>
                  </a:lnTo>
                  <a:lnTo>
                    <a:pt x="88" y="9"/>
                  </a:lnTo>
                  <a:lnTo>
                    <a:pt x="88" y="9"/>
                  </a:lnTo>
                  <a:lnTo>
                    <a:pt x="90" y="7"/>
                  </a:lnTo>
                  <a:lnTo>
                    <a:pt x="90" y="6"/>
                  </a:lnTo>
                  <a:lnTo>
                    <a:pt x="90" y="2"/>
                  </a:lnTo>
                  <a:lnTo>
                    <a:pt x="89" y="1"/>
                  </a:lnTo>
                  <a:lnTo>
                    <a:pt x="87" y="0"/>
                  </a:lnTo>
                  <a:lnTo>
                    <a:pt x="85" y="0"/>
                  </a:lnTo>
                  <a:lnTo>
                    <a:pt x="84" y="1"/>
                  </a:lnTo>
                  <a:lnTo>
                    <a:pt x="84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6460" name="Freeform 76"/>
            <p:cNvSpPr/>
            <p:nvPr/>
          </p:nvSpPr>
          <p:spPr bwMode="auto">
            <a:xfrm>
              <a:off x="4759325" y="4141788"/>
              <a:ext cx="131763" cy="155575"/>
            </a:xfrm>
            <a:custGeom>
              <a:avLst/>
              <a:gdLst/>
              <a:ahLst/>
              <a:cxnLst>
                <a:cxn ang="0">
                  <a:pos x="244" y="1"/>
                </a:cxn>
                <a:cxn ang="0">
                  <a:pos x="244" y="1"/>
                </a:cxn>
                <a:cxn ang="0">
                  <a:pos x="209" y="34"/>
                </a:cxn>
                <a:cxn ang="0">
                  <a:pos x="174" y="65"/>
                </a:cxn>
                <a:cxn ang="0">
                  <a:pos x="139" y="96"/>
                </a:cxn>
                <a:cxn ang="0">
                  <a:pos x="121" y="112"/>
                </a:cxn>
                <a:cxn ang="0">
                  <a:pos x="105" y="129"/>
                </a:cxn>
                <a:cxn ang="0">
                  <a:pos x="105" y="129"/>
                </a:cxn>
                <a:cxn ang="0">
                  <a:pos x="89" y="146"/>
                </a:cxn>
                <a:cxn ang="0">
                  <a:pos x="74" y="165"/>
                </a:cxn>
                <a:cxn ang="0">
                  <a:pos x="60" y="183"/>
                </a:cxn>
                <a:cxn ang="0">
                  <a:pos x="47" y="203"/>
                </a:cxn>
                <a:cxn ang="0">
                  <a:pos x="34" y="224"/>
                </a:cxn>
                <a:cxn ang="0">
                  <a:pos x="22" y="244"/>
                </a:cxn>
                <a:cxn ang="0">
                  <a:pos x="12" y="265"/>
                </a:cxn>
                <a:cxn ang="0">
                  <a:pos x="1" y="287"/>
                </a:cxn>
                <a:cxn ang="0">
                  <a:pos x="1" y="287"/>
                </a:cxn>
                <a:cxn ang="0">
                  <a:pos x="0" y="289"/>
                </a:cxn>
                <a:cxn ang="0">
                  <a:pos x="1" y="291"/>
                </a:cxn>
                <a:cxn ang="0">
                  <a:pos x="3" y="293"/>
                </a:cxn>
                <a:cxn ang="0">
                  <a:pos x="4" y="294"/>
                </a:cxn>
                <a:cxn ang="0">
                  <a:pos x="6" y="294"/>
                </a:cxn>
                <a:cxn ang="0">
                  <a:pos x="9" y="293"/>
                </a:cxn>
                <a:cxn ang="0">
                  <a:pos x="10" y="291"/>
                </a:cxn>
                <a:cxn ang="0">
                  <a:pos x="10" y="291"/>
                </a:cxn>
                <a:cxn ang="0">
                  <a:pos x="19" y="270"/>
                </a:cxn>
                <a:cxn ang="0">
                  <a:pos x="30" y="250"/>
                </a:cxn>
                <a:cxn ang="0">
                  <a:pos x="42" y="229"/>
                </a:cxn>
                <a:cxn ang="0">
                  <a:pos x="54" y="209"/>
                </a:cxn>
                <a:cxn ang="0">
                  <a:pos x="67" y="190"/>
                </a:cxn>
                <a:cxn ang="0">
                  <a:pos x="81" y="171"/>
                </a:cxn>
                <a:cxn ang="0">
                  <a:pos x="96" y="152"/>
                </a:cxn>
                <a:cxn ang="0">
                  <a:pos x="112" y="136"/>
                </a:cxn>
                <a:cxn ang="0">
                  <a:pos x="112" y="136"/>
                </a:cxn>
                <a:cxn ang="0">
                  <a:pos x="128" y="118"/>
                </a:cxn>
                <a:cxn ang="0">
                  <a:pos x="145" y="103"/>
                </a:cxn>
                <a:cxn ang="0">
                  <a:pos x="180" y="71"/>
                </a:cxn>
                <a:cxn ang="0">
                  <a:pos x="216" y="40"/>
                </a:cxn>
                <a:cxn ang="0">
                  <a:pos x="233" y="24"/>
                </a:cxn>
                <a:cxn ang="0">
                  <a:pos x="250" y="8"/>
                </a:cxn>
                <a:cxn ang="0">
                  <a:pos x="250" y="8"/>
                </a:cxn>
                <a:cxn ang="0">
                  <a:pos x="251" y="6"/>
                </a:cxn>
                <a:cxn ang="0">
                  <a:pos x="251" y="5"/>
                </a:cxn>
                <a:cxn ang="0">
                  <a:pos x="251" y="3"/>
                </a:cxn>
                <a:cxn ang="0">
                  <a:pos x="250" y="2"/>
                </a:cxn>
                <a:cxn ang="0">
                  <a:pos x="249" y="1"/>
                </a:cxn>
                <a:cxn ang="0">
                  <a:pos x="247" y="0"/>
                </a:cxn>
                <a:cxn ang="0">
                  <a:pos x="245" y="0"/>
                </a:cxn>
                <a:cxn ang="0">
                  <a:pos x="244" y="1"/>
                </a:cxn>
                <a:cxn ang="0">
                  <a:pos x="244" y="1"/>
                </a:cxn>
              </a:cxnLst>
              <a:rect l="0" t="0" r="r" b="b"/>
              <a:pathLst>
                <a:path w="251" h="294">
                  <a:moveTo>
                    <a:pt x="244" y="1"/>
                  </a:moveTo>
                  <a:lnTo>
                    <a:pt x="244" y="1"/>
                  </a:lnTo>
                  <a:lnTo>
                    <a:pt x="209" y="34"/>
                  </a:lnTo>
                  <a:lnTo>
                    <a:pt x="174" y="65"/>
                  </a:lnTo>
                  <a:lnTo>
                    <a:pt x="139" y="96"/>
                  </a:lnTo>
                  <a:lnTo>
                    <a:pt x="121" y="112"/>
                  </a:lnTo>
                  <a:lnTo>
                    <a:pt x="105" y="129"/>
                  </a:lnTo>
                  <a:lnTo>
                    <a:pt x="105" y="129"/>
                  </a:lnTo>
                  <a:lnTo>
                    <a:pt x="89" y="146"/>
                  </a:lnTo>
                  <a:lnTo>
                    <a:pt x="74" y="165"/>
                  </a:lnTo>
                  <a:lnTo>
                    <a:pt x="60" y="183"/>
                  </a:lnTo>
                  <a:lnTo>
                    <a:pt x="47" y="203"/>
                  </a:lnTo>
                  <a:lnTo>
                    <a:pt x="34" y="224"/>
                  </a:lnTo>
                  <a:lnTo>
                    <a:pt x="22" y="244"/>
                  </a:lnTo>
                  <a:lnTo>
                    <a:pt x="12" y="265"/>
                  </a:lnTo>
                  <a:lnTo>
                    <a:pt x="1" y="287"/>
                  </a:lnTo>
                  <a:lnTo>
                    <a:pt x="1" y="287"/>
                  </a:lnTo>
                  <a:lnTo>
                    <a:pt x="0" y="289"/>
                  </a:lnTo>
                  <a:lnTo>
                    <a:pt x="1" y="291"/>
                  </a:lnTo>
                  <a:lnTo>
                    <a:pt x="3" y="293"/>
                  </a:lnTo>
                  <a:lnTo>
                    <a:pt x="4" y="294"/>
                  </a:lnTo>
                  <a:lnTo>
                    <a:pt x="6" y="294"/>
                  </a:lnTo>
                  <a:lnTo>
                    <a:pt x="9" y="293"/>
                  </a:lnTo>
                  <a:lnTo>
                    <a:pt x="10" y="291"/>
                  </a:lnTo>
                  <a:lnTo>
                    <a:pt x="10" y="291"/>
                  </a:lnTo>
                  <a:lnTo>
                    <a:pt x="19" y="270"/>
                  </a:lnTo>
                  <a:lnTo>
                    <a:pt x="30" y="250"/>
                  </a:lnTo>
                  <a:lnTo>
                    <a:pt x="42" y="229"/>
                  </a:lnTo>
                  <a:lnTo>
                    <a:pt x="54" y="209"/>
                  </a:lnTo>
                  <a:lnTo>
                    <a:pt x="67" y="190"/>
                  </a:lnTo>
                  <a:lnTo>
                    <a:pt x="81" y="171"/>
                  </a:lnTo>
                  <a:lnTo>
                    <a:pt x="96" y="152"/>
                  </a:lnTo>
                  <a:lnTo>
                    <a:pt x="112" y="136"/>
                  </a:lnTo>
                  <a:lnTo>
                    <a:pt x="112" y="136"/>
                  </a:lnTo>
                  <a:lnTo>
                    <a:pt x="128" y="118"/>
                  </a:lnTo>
                  <a:lnTo>
                    <a:pt x="145" y="103"/>
                  </a:lnTo>
                  <a:lnTo>
                    <a:pt x="180" y="71"/>
                  </a:lnTo>
                  <a:lnTo>
                    <a:pt x="216" y="40"/>
                  </a:lnTo>
                  <a:lnTo>
                    <a:pt x="233" y="24"/>
                  </a:lnTo>
                  <a:lnTo>
                    <a:pt x="250" y="8"/>
                  </a:lnTo>
                  <a:lnTo>
                    <a:pt x="250" y="8"/>
                  </a:lnTo>
                  <a:lnTo>
                    <a:pt x="251" y="6"/>
                  </a:lnTo>
                  <a:lnTo>
                    <a:pt x="251" y="5"/>
                  </a:lnTo>
                  <a:lnTo>
                    <a:pt x="251" y="3"/>
                  </a:lnTo>
                  <a:lnTo>
                    <a:pt x="250" y="2"/>
                  </a:lnTo>
                  <a:lnTo>
                    <a:pt x="249" y="1"/>
                  </a:lnTo>
                  <a:lnTo>
                    <a:pt x="247" y="0"/>
                  </a:lnTo>
                  <a:lnTo>
                    <a:pt x="245" y="0"/>
                  </a:lnTo>
                  <a:lnTo>
                    <a:pt x="244" y="1"/>
                  </a:lnTo>
                  <a:lnTo>
                    <a:pt x="244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6461" name="Freeform 77"/>
            <p:cNvSpPr/>
            <p:nvPr/>
          </p:nvSpPr>
          <p:spPr bwMode="auto">
            <a:xfrm>
              <a:off x="4784725" y="4164013"/>
              <a:ext cx="119063" cy="131763"/>
            </a:xfrm>
            <a:custGeom>
              <a:avLst/>
              <a:gdLst/>
              <a:ahLst/>
              <a:cxnLst>
                <a:cxn ang="0">
                  <a:pos x="220" y="1"/>
                </a:cxn>
                <a:cxn ang="0">
                  <a:pos x="220" y="1"/>
                </a:cxn>
                <a:cxn ang="0">
                  <a:pos x="214" y="5"/>
                </a:cxn>
                <a:cxn ang="0">
                  <a:pos x="206" y="10"/>
                </a:cxn>
                <a:cxn ang="0">
                  <a:pos x="194" y="22"/>
                </a:cxn>
                <a:cxn ang="0">
                  <a:pos x="183" y="33"/>
                </a:cxn>
                <a:cxn ang="0">
                  <a:pos x="171" y="45"/>
                </a:cxn>
                <a:cxn ang="0">
                  <a:pos x="171" y="45"/>
                </a:cxn>
                <a:cxn ang="0">
                  <a:pos x="140" y="83"/>
                </a:cxn>
                <a:cxn ang="0">
                  <a:pos x="108" y="118"/>
                </a:cxn>
                <a:cxn ang="0">
                  <a:pos x="108" y="118"/>
                </a:cxn>
                <a:cxn ang="0">
                  <a:pos x="79" y="148"/>
                </a:cxn>
                <a:cxn ang="0">
                  <a:pos x="52" y="179"/>
                </a:cxn>
                <a:cxn ang="0">
                  <a:pos x="26" y="212"/>
                </a:cxn>
                <a:cxn ang="0">
                  <a:pos x="1" y="245"/>
                </a:cxn>
                <a:cxn ang="0">
                  <a:pos x="1" y="245"/>
                </a:cxn>
                <a:cxn ang="0">
                  <a:pos x="0" y="247"/>
                </a:cxn>
                <a:cxn ang="0">
                  <a:pos x="0" y="248"/>
                </a:cxn>
                <a:cxn ang="0">
                  <a:pos x="1" y="250"/>
                </a:cxn>
                <a:cxn ang="0">
                  <a:pos x="2" y="251"/>
                </a:cxn>
                <a:cxn ang="0">
                  <a:pos x="5" y="251"/>
                </a:cxn>
                <a:cxn ang="0">
                  <a:pos x="7" y="251"/>
                </a:cxn>
                <a:cxn ang="0">
                  <a:pos x="9" y="249"/>
                </a:cxn>
                <a:cxn ang="0">
                  <a:pos x="9" y="249"/>
                </a:cxn>
                <a:cxn ang="0">
                  <a:pos x="19" y="235"/>
                </a:cxn>
                <a:cxn ang="0">
                  <a:pos x="30" y="222"/>
                </a:cxn>
                <a:cxn ang="0">
                  <a:pos x="41" y="209"/>
                </a:cxn>
                <a:cxn ang="0">
                  <a:pos x="52" y="195"/>
                </a:cxn>
                <a:cxn ang="0">
                  <a:pos x="52" y="195"/>
                </a:cxn>
                <a:cxn ang="0">
                  <a:pos x="67" y="177"/>
                </a:cxn>
                <a:cxn ang="0">
                  <a:pos x="82" y="158"/>
                </a:cxn>
                <a:cxn ang="0">
                  <a:pos x="114" y="124"/>
                </a:cxn>
                <a:cxn ang="0">
                  <a:pos x="114" y="124"/>
                </a:cxn>
                <a:cxn ang="0">
                  <a:pos x="141" y="95"/>
                </a:cxn>
                <a:cxn ang="0">
                  <a:pos x="167" y="65"/>
                </a:cxn>
                <a:cxn ang="0">
                  <a:pos x="167" y="65"/>
                </a:cxn>
                <a:cxn ang="0">
                  <a:pos x="181" y="50"/>
                </a:cxn>
                <a:cxn ang="0">
                  <a:pos x="194" y="35"/>
                </a:cxn>
                <a:cxn ang="0">
                  <a:pos x="201" y="28"/>
                </a:cxn>
                <a:cxn ang="0">
                  <a:pos x="208" y="21"/>
                </a:cxn>
                <a:cxn ang="0">
                  <a:pos x="217" y="14"/>
                </a:cxn>
                <a:cxn ang="0">
                  <a:pos x="225" y="9"/>
                </a:cxn>
                <a:cxn ang="0">
                  <a:pos x="225" y="9"/>
                </a:cxn>
                <a:cxn ang="0">
                  <a:pos x="227" y="8"/>
                </a:cxn>
                <a:cxn ang="0">
                  <a:pos x="227" y="6"/>
                </a:cxn>
                <a:cxn ang="0">
                  <a:pos x="227" y="4"/>
                </a:cxn>
                <a:cxn ang="0">
                  <a:pos x="227" y="3"/>
                </a:cxn>
                <a:cxn ang="0">
                  <a:pos x="226" y="2"/>
                </a:cxn>
                <a:cxn ang="0">
                  <a:pos x="224" y="1"/>
                </a:cxn>
                <a:cxn ang="0">
                  <a:pos x="222" y="0"/>
                </a:cxn>
                <a:cxn ang="0">
                  <a:pos x="220" y="1"/>
                </a:cxn>
                <a:cxn ang="0">
                  <a:pos x="220" y="1"/>
                </a:cxn>
              </a:cxnLst>
              <a:rect l="0" t="0" r="r" b="b"/>
              <a:pathLst>
                <a:path w="227" h="251">
                  <a:moveTo>
                    <a:pt x="220" y="1"/>
                  </a:moveTo>
                  <a:lnTo>
                    <a:pt x="220" y="1"/>
                  </a:lnTo>
                  <a:lnTo>
                    <a:pt x="214" y="5"/>
                  </a:lnTo>
                  <a:lnTo>
                    <a:pt x="206" y="10"/>
                  </a:lnTo>
                  <a:lnTo>
                    <a:pt x="194" y="22"/>
                  </a:lnTo>
                  <a:lnTo>
                    <a:pt x="183" y="33"/>
                  </a:lnTo>
                  <a:lnTo>
                    <a:pt x="171" y="45"/>
                  </a:lnTo>
                  <a:lnTo>
                    <a:pt x="171" y="45"/>
                  </a:lnTo>
                  <a:lnTo>
                    <a:pt x="140" y="83"/>
                  </a:lnTo>
                  <a:lnTo>
                    <a:pt x="108" y="118"/>
                  </a:lnTo>
                  <a:lnTo>
                    <a:pt x="108" y="118"/>
                  </a:lnTo>
                  <a:lnTo>
                    <a:pt x="79" y="148"/>
                  </a:lnTo>
                  <a:lnTo>
                    <a:pt x="52" y="179"/>
                  </a:lnTo>
                  <a:lnTo>
                    <a:pt x="26" y="212"/>
                  </a:lnTo>
                  <a:lnTo>
                    <a:pt x="1" y="245"/>
                  </a:lnTo>
                  <a:lnTo>
                    <a:pt x="1" y="245"/>
                  </a:lnTo>
                  <a:lnTo>
                    <a:pt x="0" y="247"/>
                  </a:lnTo>
                  <a:lnTo>
                    <a:pt x="0" y="248"/>
                  </a:lnTo>
                  <a:lnTo>
                    <a:pt x="1" y="250"/>
                  </a:lnTo>
                  <a:lnTo>
                    <a:pt x="2" y="251"/>
                  </a:lnTo>
                  <a:lnTo>
                    <a:pt x="5" y="251"/>
                  </a:lnTo>
                  <a:lnTo>
                    <a:pt x="7" y="251"/>
                  </a:lnTo>
                  <a:lnTo>
                    <a:pt x="9" y="249"/>
                  </a:lnTo>
                  <a:lnTo>
                    <a:pt x="9" y="249"/>
                  </a:lnTo>
                  <a:lnTo>
                    <a:pt x="19" y="235"/>
                  </a:lnTo>
                  <a:lnTo>
                    <a:pt x="30" y="222"/>
                  </a:lnTo>
                  <a:lnTo>
                    <a:pt x="41" y="209"/>
                  </a:lnTo>
                  <a:lnTo>
                    <a:pt x="52" y="195"/>
                  </a:lnTo>
                  <a:lnTo>
                    <a:pt x="52" y="195"/>
                  </a:lnTo>
                  <a:lnTo>
                    <a:pt x="67" y="177"/>
                  </a:lnTo>
                  <a:lnTo>
                    <a:pt x="82" y="158"/>
                  </a:lnTo>
                  <a:lnTo>
                    <a:pt x="114" y="124"/>
                  </a:lnTo>
                  <a:lnTo>
                    <a:pt x="114" y="124"/>
                  </a:lnTo>
                  <a:lnTo>
                    <a:pt x="141" y="95"/>
                  </a:lnTo>
                  <a:lnTo>
                    <a:pt x="167" y="65"/>
                  </a:lnTo>
                  <a:lnTo>
                    <a:pt x="167" y="65"/>
                  </a:lnTo>
                  <a:lnTo>
                    <a:pt x="181" y="50"/>
                  </a:lnTo>
                  <a:lnTo>
                    <a:pt x="194" y="35"/>
                  </a:lnTo>
                  <a:lnTo>
                    <a:pt x="201" y="28"/>
                  </a:lnTo>
                  <a:lnTo>
                    <a:pt x="208" y="21"/>
                  </a:lnTo>
                  <a:lnTo>
                    <a:pt x="217" y="14"/>
                  </a:lnTo>
                  <a:lnTo>
                    <a:pt x="225" y="9"/>
                  </a:lnTo>
                  <a:lnTo>
                    <a:pt x="225" y="9"/>
                  </a:lnTo>
                  <a:lnTo>
                    <a:pt x="227" y="8"/>
                  </a:lnTo>
                  <a:lnTo>
                    <a:pt x="227" y="6"/>
                  </a:lnTo>
                  <a:lnTo>
                    <a:pt x="227" y="4"/>
                  </a:lnTo>
                  <a:lnTo>
                    <a:pt x="227" y="3"/>
                  </a:lnTo>
                  <a:lnTo>
                    <a:pt x="226" y="2"/>
                  </a:lnTo>
                  <a:lnTo>
                    <a:pt x="224" y="1"/>
                  </a:lnTo>
                  <a:lnTo>
                    <a:pt x="222" y="0"/>
                  </a:lnTo>
                  <a:lnTo>
                    <a:pt x="220" y="1"/>
                  </a:lnTo>
                  <a:lnTo>
                    <a:pt x="220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6462" name="Freeform 78"/>
            <p:cNvSpPr/>
            <p:nvPr/>
          </p:nvSpPr>
          <p:spPr bwMode="auto">
            <a:xfrm>
              <a:off x="4819650" y="4208463"/>
              <a:ext cx="90488" cy="95250"/>
            </a:xfrm>
            <a:custGeom>
              <a:avLst/>
              <a:gdLst/>
              <a:ahLst/>
              <a:cxnLst>
                <a:cxn ang="0">
                  <a:pos x="163" y="1"/>
                </a:cxn>
                <a:cxn ang="0">
                  <a:pos x="163" y="1"/>
                </a:cxn>
                <a:cxn ang="0">
                  <a:pos x="140" y="21"/>
                </a:cxn>
                <a:cxn ang="0">
                  <a:pos x="120" y="43"/>
                </a:cxn>
                <a:cxn ang="0">
                  <a:pos x="77" y="86"/>
                </a:cxn>
                <a:cxn ang="0">
                  <a:pos x="77" y="86"/>
                </a:cxn>
                <a:cxn ang="0">
                  <a:pos x="57" y="107"/>
                </a:cxn>
                <a:cxn ang="0">
                  <a:pos x="37" y="128"/>
                </a:cxn>
                <a:cxn ang="0">
                  <a:pos x="18" y="150"/>
                </a:cxn>
                <a:cxn ang="0">
                  <a:pos x="1" y="173"/>
                </a:cxn>
                <a:cxn ang="0">
                  <a:pos x="1" y="173"/>
                </a:cxn>
                <a:cxn ang="0">
                  <a:pos x="0" y="175"/>
                </a:cxn>
                <a:cxn ang="0">
                  <a:pos x="1" y="177"/>
                </a:cxn>
                <a:cxn ang="0">
                  <a:pos x="3" y="179"/>
                </a:cxn>
                <a:cxn ang="0">
                  <a:pos x="5" y="179"/>
                </a:cxn>
                <a:cxn ang="0">
                  <a:pos x="9" y="179"/>
                </a:cxn>
                <a:cxn ang="0">
                  <a:pos x="9" y="179"/>
                </a:cxn>
                <a:cxn ang="0">
                  <a:pos x="12" y="179"/>
                </a:cxn>
                <a:cxn ang="0">
                  <a:pos x="14" y="177"/>
                </a:cxn>
                <a:cxn ang="0">
                  <a:pos x="14" y="174"/>
                </a:cxn>
                <a:cxn ang="0">
                  <a:pos x="13" y="172"/>
                </a:cxn>
                <a:cxn ang="0">
                  <a:pos x="13" y="172"/>
                </a:cxn>
                <a:cxn ang="0">
                  <a:pos x="30" y="152"/>
                </a:cxn>
                <a:cxn ang="0">
                  <a:pos x="47" y="132"/>
                </a:cxn>
                <a:cxn ang="0">
                  <a:pos x="65" y="112"/>
                </a:cxn>
                <a:cxn ang="0">
                  <a:pos x="85" y="94"/>
                </a:cxn>
                <a:cxn ang="0">
                  <a:pos x="85" y="94"/>
                </a:cxn>
                <a:cxn ang="0">
                  <a:pos x="126" y="49"/>
                </a:cxn>
                <a:cxn ang="0">
                  <a:pos x="148" y="29"/>
                </a:cxn>
                <a:cxn ang="0">
                  <a:pos x="169" y="8"/>
                </a:cxn>
                <a:cxn ang="0">
                  <a:pos x="169" y="8"/>
                </a:cxn>
                <a:cxn ang="0">
                  <a:pos x="170" y="6"/>
                </a:cxn>
                <a:cxn ang="0">
                  <a:pos x="171" y="5"/>
                </a:cxn>
                <a:cxn ang="0">
                  <a:pos x="170" y="3"/>
                </a:cxn>
                <a:cxn ang="0">
                  <a:pos x="169" y="2"/>
                </a:cxn>
                <a:cxn ang="0">
                  <a:pos x="166" y="0"/>
                </a:cxn>
                <a:cxn ang="0">
                  <a:pos x="164" y="0"/>
                </a:cxn>
                <a:cxn ang="0">
                  <a:pos x="163" y="1"/>
                </a:cxn>
                <a:cxn ang="0">
                  <a:pos x="163" y="1"/>
                </a:cxn>
              </a:cxnLst>
              <a:rect l="0" t="0" r="r" b="b"/>
              <a:pathLst>
                <a:path w="171" h="179">
                  <a:moveTo>
                    <a:pt x="163" y="1"/>
                  </a:moveTo>
                  <a:lnTo>
                    <a:pt x="163" y="1"/>
                  </a:lnTo>
                  <a:lnTo>
                    <a:pt x="140" y="21"/>
                  </a:lnTo>
                  <a:lnTo>
                    <a:pt x="120" y="43"/>
                  </a:lnTo>
                  <a:lnTo>
                    <a:pt x="77" y="86"/>
                  </a:lnTo>
                  <a:lnTo>
                    <a:pt x="77" y="86"/>
                  </a:lnTo>
                  <a:lnTo>
                    <a:pt x="57" y="107"/>
                  </a:lnTo>
                  <a:lnTo>
                    <a:pt x="37" y="128"/>
                  </a:lnTo>
                  <a:lnTo>
                    <a:pt x="18" y="150"/>
                  </a:lnTo>
                  <a:lnTo>
                    <a:pt x="1" y="173"/>
                  </a:lnTo>
                  <a:lnTo>
                    <a:pt x="1" y="173"/>
                  </a:lnTo>
                  <a:lnTo>
                    <a:pt x="0" y="175"/>
                  </a:lnTo>
                  <a:lnTo>
                    <a:pt x="1" y="177"/>
                  </a:lnTo>
                  <a:lnTo>
                    <a:pt x="3" y="179"/>
                  </a:lnTo>
                  <a:lnTo>
                    <a:pt x="5" y="179"/>
                  </a:lnTo>
                  <a:lnTo>
                    <a:pt x="9" y="179"/>
                  </a:lnTo>
                  <a:lnTo>
                    <a:pt x="9" y="179"/>
                  </a:lnTo>
                  <a:lnTo>
                    <a:pt x="12" y="179"/>
                  </a:lnTo>
                  <a:lnTo>
                    <a:pt x="14" y="177"/>
                  </a:lnTo>
                  <a:lnTo>
                    <a:pt x="14" y="174"/>
                  </a:lnTo>
                  <a:lnTo>
                    <a:pt x="13" y="172"/>
                  </a:lnTo>
                  <a:lnTo>
                    <a:pt x="13" y="172"/>
                  </a:lnTo>
                  <a:lnTo>
                    <a:pt x="30" y="152"/>
                  </a:lnTo>
                  <a:lnTo>
                    <a:pt x="47" y="132"/>
                  </a:lnTo>
                  <a:lnTo>
                    <a:pt x="65" y="112"/>
                  </a:lnTo>
                  <a:lnTo>
                    <a:pt x="85" y="94"/>
                  </a:lnTo>
                  <a:lnTo>
                    <a:pt x="85" y="94"/>
                  </a:lnTo>
                  <a:lnTo>
                    <a:pt x="126" y="49"/>
                  </a:lnTo>
                  <a:lnTo>
                    <a:pt x="148" y="29"/>
                  </a:lnTo>
                  <a:lnTo>
                    <a:pt x="169" y="8"/>
                  </a:lnTo>
                  <a:lnTo>
                    <a:pt x="169" y="8"/>
                  </a:lnTo>
                  <a:lnTo>
                    <a:pt x="170" y="6"/>
                  </a:lnTo>
                  <a:lnTo>
                    <a:pt x="171" y="5"/>
                  </a:lnTo>
                  <a:lnTo>
                    <a:pt x="170" y="3"/>
                  </a:lnTo>
                  <a:lnTo>
                    <a:pt x="169" y="2"/>
                  </a:lnTo>
                  <a:lnTo>
                    <a:pt x="166" y="0"/>
                  </a:lnTo>
                  <a:lnTo>
                    <a:pt x="164" y="0"/>
                  </a:lnTo>
                  <a:lnTo>
                    <a:pt x="163" y="1"/>
                  </a:lnTo>
                  <a:lnTo>
                    <a:pt x="163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6463" name="Freeform 79"/>
            <p:cNvSpPr/>
            <p:nvPr/>
          </p:nvSpPr>
          <p:spPr bwMode="auto">
            <a:xfrm>
              <a:off x="4856163" y="4246563"/>
              <a:ext cx="55563" cy="63500"/>
            </a:xfrm>
            <a:custGeom>
              <a:avLst/>
              <a:gdLst/>
              <a:ahLst/>
              <a:cxnLst>
                <a:cxn ang="0">
                  <a:pos x="97" y="1"/>
                </a:cxn>
                <a:cxn ang="0">
                  <a:pos x="97" y="1"/>
                </a:cxn>
                <a:cxn ang="0">
                  <a:pos x="90" y="6"/>
                </a:cxn>
                <a:cxn ang="0">
                  <a:pos x="83" y="11"/>
                </a:cxn>
                <a:cxn ang="0">
                  <a:pos x="69" y="25"/>
                </a:cxn>
                <a:cxn ang="0">
                  <a:pos x="57" y="38"/>
                </a:cxn>
                <a:cxn ang="0">
                  <a:pos x="46" y="53"/>
                </a:cxn>
                <a:cxn ang="0">
                  <a:pos x="46" y="53"/>
                </a:cxn>
                <a:cxn ang="0">
                  <a:pos x="33" y="67"/>
                </a:cxn>
                <a:cxn ang="0">
                  <a:pos x="20" y="81"/>
                </a:cxn>
                <a:cxn ang="0">
                  <a:pos x="14" y="88"/>
                </a:cxn>
                <a:cxn ang="0">
                  <a:pos x="8" y="95"/>
                </a:cxn>
                <a:cxn ang="0">
                  <a:pos x="4" y="103"/>
                </a:cxn>
                <a:cxn ang="0">
                  <a:pos x="0" y="113"/>
                </a:cxn>
                <a:cxn ang="0">
                  <a:pos x="0" y="113"/>
                </a:cxn>
                <a:cxn ang="0">
                  <a:pos x="0" y="115"/>
                </a:cxn>
                <a:cxn ang="0">
                  <a:pos x="1" y="116"/>
                </a:cxn>
                <a:cxn ang="0">
                  <a:pos x="2" y="118"/>
                </a:cxn>
                <a:cxn ang="0">
                  <a:pos x="4" y="118"/>
                </a:cxn>
                <a:cxn ang="0">
                  <a:pos x="5" y="119"/>
                </a:cxn>
                <a:cxn ang="0">
                  <a:pos x="7" y="118"/>
                </a:cxn>
                <a:cxn ang="0">
                  <a:pos x="8" y="117"/>
                </a:cxn>
                <a:cxn ang="0">
                  <a:pos x="9" y="115"/>
                </a:cxn>
                <a:cxn ang="0">
                  <a:pos x="9" y="115"/>
                </a:cxn>
                <a:cxn ang="0">
                  <a:pos x="13" y="106"/>
                </a:cxn>
                <a:cxn ang="0">
                  <a:pos x="17" y="99"/>
                </a:cxn>
                <a:cxn ang="0">
                  <a:pos x="22" y="92"/>
                </a:cxn>
                <a:cxn ang="0">
                  <a:pos x="28" y="85"/>
                </a:cxn>
                <a:cxn ang="0">
                  <a:pos x="40" y="72"/>
                </a:cxn>
                <a:cxn ang="0">
                  <a:pos x="52" y="60"/>
                </a:cxn>
                <a:cxn ang="0">
                  <a:pos x="52" y="60"/>
                </a:cxn>
                <a:cxn ang="0">
                  <a:pos x="76" y="32"/>
                </a:cxn>
                <a:cxn ang="0">
                  <a:pos x="88" y="20"/>
                </a:cxn>
                <a:cxn ang="0">
                  <a:pos x="94" y="14"/>
                </a:cxn>
                <a:cxn ang="0">
                  <a:pos x="102" y="8"/>
                </a:cxn>
                <a:cxn ang="0">
                  <a:pos x="102" y="8"/>
                </a:cxn>
                <a:cxn ang="0">
                  <a:pos x="103" y="7"/>
                </a:cxn>
                <a:cxn ang="0">
                  <a:pos x="104" y="5"/>
                </a:cxn>
                <a:cxn ang="0">
                  <a:pos x="104" y="4"/>
                </a:cxn>
                <a:cxn ang="0">
                  <a:pos x="103" y="2"/>
                </a:cxn>
                <a:cxn ang="0">
                  <a:pos x="102" y="1"/>
                </a:cxn>
                <a:cxn ang="0">
                  <a:pos x="101" y="0"/>
                </a:cxn>
                <a:cxn ang="0">
                  <a:pos x="99" y="0"/>
                </a:cxn>
                <a:cxn ang="0">
                  <a:pos x="97" y="1"/>
                </a:cxn>
                <a:cxn ang="0">
                  <a:pos x="97" y="1"/>
                </a:cxn>
              </a:cxnLst>
              <a:rect l="0" t="0" r="r" b="b"/>
              <a:pathLst>
                <a:path w="104" h="119">
                  <a:moveTo>
                    <a:pt x="97" y="1"/>
                  </a:moveTo>
                  <a:lnTo>
                    <a:pt x="97" y="1"/>
                  </a:lnTo>
                  <a:lnTo>
                    <a:pt x="90" y="6"/>
                  </a:lnTo>
                  <a:lnTo>
                    <a:pt x="83" y="11"/>
                  </a:lnTo>
                  <a:lnTo>
                    <a:pt x="69" y="25"/>
                  </a:lnTo>
                  <a:lnTo>
                    <a:pt x="57" y="38"/>
                  </a:lnTo>
                  <a:lnTo>
                    <a:pt x="46" y="53"/>
                  </a:lnTo>
                  <a:lnTo>
                    <a:pt x="46" y="53"/>
                  </a:lnTo>
                  <a:lnTo>
                    <a:pt x="33" y="67"/>
                  </a:lnTo>
                  <a:lnTo>
                    <a:pt x="20" y="81"/>
                  </a:lnTo>
                  <a:lnTo>
                    <a:pt x="14" y="88"/>
                  </a:lnTo>
                  <a:lnTo>
                    <a:pt x="8" y="95"/>
                  </a:lnTo>
                  <a:lnTo>
                    <a:pt x="4" y="103"/>
                  </a:lnTo>
                  <a:lnTo>
                    <a:pt x="0" y="113"/>
                  </a:lnTo>
                  <a:lnTo>
                    <a:pt x="0" y="113"/>
                  </a:lnTo>
                  <a:lnTo>
                    <a:pt x="0" y="115"/>
                  </a:lnTo>
                  <a:lnTo>
                    <a:pt x="1" y="116"/>
                  </a:lnTo>
                  <a:lnTo>
                    <a:pt x="2" y="118"/>
                  </a:lnTo>
                  <a:lnTo>
                    <a:pt x="4" y="118"/>
                  </a:lnTo>
                  <a:lnTo>
                    <a:pt x="5" y="119"/>
                  </a:lnTo>
                  <a:lnTo>
                    <a:pt x="7" y="118"/>
                  </a:lnTo>
                  <a:lnTo>
                    <a:pt x="8" y="117"/>
                  </a:lnTo>
                  <a:lnTo>
                    <a:pt x="9" y="115"/>
                  </a:lnTo>
                  <a:lnTo>
                    <a:pt x="9" y="115"/>
                  </a:lnTo>
                  <a:lnTo>
                    <a:pt x="13" y="106"/>
                  </a:lnTo>
                  <a:lnTo>
                    <a:pt x="17" y="99"/>
                  </a:lnTo>
                  <a:lnTo>
                    <a:pt x="22" y="92"/>
                  </a:lnTo>
                  <a:lnTo>
                    <a:pt x="28" y="85"/>
                  </a:lnTo>
                  <a:lnTo>
                    <a:pt x="40" y="72"/>
                  </a:lnTo>
                  <a:lnTo>
                    <a:pt x="52" y="60"/>
                  </a:lnTo>
                  <a:lnTo>
                    <a:pt x="52" y="60"/>
                  </a:lnTo>
                  <a:lnTo>
                    <a:pt x="76" y="32"/>
                  </a:lnTo>
                  <a:lnTo>
                    <a:pt x="88" y="20"/>
                  </a:lnTo>
                  <a:lnTo>
                    <a:pt x="94" y="14"/>
                  </a:lnTo>
                  <a:lnTo>
                    <a:pt x="102" y="8"/>
                  </a:lnTo>
                  <a:lnTo>
                    <a:pt x="102" y="8"/>
                  </a:lnTo>
                  <a:lnTo>
                    <a:pt x="103" y="7"/>
                  </a:lnTo>
                  <a:lnTo>
                    <a:pt x="104" y="5"/>
                  </a:lnTo>
                  <a:lnTo>
                    <a:pt x="104" y="4"/>
                  </a:lnTo>
                  <a:lnTo>
                    <a:pt x="103" y="2"/>
                  </a:lnTo>
                  <a:lnTo>
                    <a:pt x="102" y="1"/>
                  </a:lnTo>
                  <a:lnTo>
                    <a:pt x="101" y="0"/>
                  </a:lnTo>
                  <a:lnTo>
                    <a:pt x="99" y="0"/>
                  </a:lnTo>
                  <a:lnTo>
                    <a:pt x="97" y="1"/>
                  </a:lnTo>
                  <a:lnTo>
                    <a:pt x="97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6464" name="Freeform 80"/>
            <p:cNvSpPr/>
            <p:nvPr/>
          </p:nvSpPr>
          <p:spPr bwMode="auto">
            <a:xfrm>
              <a:off x="4233863" y="4678363"/>
              <a:ext cx="34925" cy="68263"/>
            </a:xfrm>
            <a:custGeom>
              <a:avLst/>
              <a:gdLst/>
              <a:ahLst/>
              <a:cxnLst>
                <a:cxn ang="0">
                  <a:pos x="66" y="2"/>
                </a:cxn>
                <a:cxn ang="0">
                  <a:pos x="66" y="2"/>
                </a:cxn>
                <a:cxn ang="0">
                  <a:pos x="65" y="1"/>
                </a:cxn>
                <a:cxn ang="0">
                  <a:pos x="63" y="0"/>
                </a:cxn>
                <a:cxn ang="0">
                  <a:pos x="61" y="0"/>
                </a:cxn>
                <a:cxn ang="0">
                  <a:pos x="60" y="1"/>
                </a:cxn>
                <a:cxn ang="0">
                  <a:pos x="59" y="2"/>
                </a:cxn>
                <a:cxn ang="0">
                  <a:pos x="57" y="3"/>
                </a:cxn>
                <a:cxn ang="0">
                  <a:pos x="56" y="5"/>
                </a:cxn>
                <a:cxn ang="0">
                  <a:pos x="57" y="7"/>
                </a:cxn>
                <a:cxn ang="0">
                  <a:pos x="57" y="7"/>
                </a:cxn>
                <a:cxn ang="0">
                  <a:pos x="59" y="11"/>
                </a:cxn>
                <a:cxn ang="0">
                  <a:pos x="57" y="17"/>
                </a:cxn>
                <a:cxn ang="0">
                  <a:pos x="55" y="23"/>
                </a:cxn>
                <a:cxn ang="0">
                  <a:pos x="52" y="28"/>
                </a:cxn>
                <a:cxn ang="0">
                  <a:pos x="44" y="38"/>
                </a:cxn>
                <a:cxn ang="0">
                  <a:pos x="39" y="46"/>
                </a:cxn>
                <a:cxn ang="0">
                  <a:pos x="39" y="46"/>
                </a:cxn>
                <a:cxn ang="0">
                  <a:pos x="1" y="123"/>
                </a:cxn>
                <a:cxn ang="0">
                  <a:pos x="1" y="123"/>
                </a:cxn>
                <a:cxn ang="0">
                  <a:pos x="0" y="124"/>
                </a:cxn>
                <a:cxn ang="0">
                  <a:pos x="1" y="126"/>
                </a:cxn>
                <a:cxn ang="0">
                  <a:pos x="1" y="128"/>
                </a:cxn>
                <a:cxn ang="0">
                  <a:pos x="3" y="129"/>
                </a:cxn>
                <a:cxn ang="0">
                  <a:pos x="4" y="129"/>
                </a:cxn>
                <a:cxn ang="0">
                  <a:pos x="6" y="129"/>
                </a:cxn>
                <a:cxn ang="0">
                  <a:pos x="8" y="129"/>
                </a:cxn>
                <a:cxn ang="0">
                  <a:pos x="9" y="127"/>
                </a:cxn>
                <a:cxn ang="0">
                  <a:pos x="9" y="127"/>
                </a:cxn>
                <a:cxn ang="0">
                  <a:pos x="30" y="84"/>
                </a:cxn>
                <a:cxn ang="0">
                  <a:pos x="41" y="63"/>
                </a:cxn>
                <a:cxn ang="0">
                  <a:pos x="53" y="42"/>
                </a:cxn>
                <a:cxn ang="0">
                  <a:pos x="53" y="42"/>
                </a:cxn>
                <a:cxn ang="0">
                  <a:pos x="59" y="34"/>
                </a:cxn>
                <a:cxn ang="0">
                  <a:pos x="65" y="24"/>
                </a:cxn>
                <a:cxn ang="0">
                  <a:pos x="66" y="18"/>
                </a:cxn>
                <a:cxn ang="0">
                  <a:pos x="67" y="12"/>
                </a:cxn>
                <a:cxn ang="0">
                  <a:pos x="67" y="7"/>
                </a:cxn>
                <a:cxn ang="0">
                  <a:pos x="66" y="2"/>
                </a:cxn>
                <a:cxn ang="0">
                  <a:pos x="66" y="2"/>
                </a:cxn>
              </a:cxnLst>
              <a:rect l="0" t="0" r="r" b="b"/>
              <a:pathLst>
                <a:path w="67" h="129">
                  <a:moveTo>
                    <a:pt x="66" y="2"/>
                  </a:moveTo>
                  <a:lnTo>
                    <a:pt x="66" y="2"/>
                  </a:lnTo>
                  <a:lnTo>
                    <a:pt x="65" y="1"/>
                  </a:lnTo>
                  <a:lnTo>
                    <a:pt x="63" y="0"/>
                  </a:lnTo>
                  <a:lnTo>
                    <a:pt x="61" y="0"/>
                  </a:lnTo>
                  <a:lnTo>
                    <a:pt x="60" y="1"/>
                  </a:lnTo>
                  <a:lnTo>
                    <a:pt x="59" y="2"/>
                  </a:lnTo>
                  <a:lnTo>
                    <a:pt x="57" y="3"/>
                  </a:lnTo>
                  <a:lnTo>
                    <a:pt x="56" y="5"/>
                  </a:lnTo>
                  <a:lnTo>
                    <a:pt x="57" y="7"/>
                  </a:lnTo>
                  <a:lnTo>
                    <a:pt x="57" y="7"/>
                  </a:lnTo>
                  <a:lnTo>
                    <a:pt x="59" y="11"/>
                  </a:lnTo>
                  <a:lnTo>
                    <a:pt x="57" y="17"/>
                  </a:lnTo>
                  <a:lnTo>
                    <a:pt x="55" y="23"/>
                  </a:lnTo>
                  <a:lnTo>
                    <a:pt x="52" y="28"/>
                  </a:lnTo>
                  <a:lnTo>
                    <a:pt x="44" y="38"/>
                  </a:lnTo>
                  <a:lnTo>
                    <a:pt x="39" y="46"/>
                  </a:lnTo>
                  <a:lnTo>
                    <a:pt x="39" y="46"/>
                  </a:lnTo>
                  <a:lnTo>
                    <a:pt x="1" y="123"/>
                  </a:lnTo>
                  <a:lnTo>
                    <a:pt x="1" y="123"/>
                  </a:lnTo>
                  <a:lnTo>
                    <a:pt x="0" y="124"/>
                  </a:lnTo>
                  <a:lnTo>
                    <a:pt x="1" y="126"/>
                  </a:lnTo>
                  <a:lnTo>
                    <a:pt x="1" y="128"/>
                  </a:lnTo>
                  <a:lnTo>
                    <a:pt x="3" y="129"/>
                  </a:lnTo>
                  <a:lnTo>
                    <a:pt x="4" y="129"/>
                  </a:lnTo>
                  <a:lnTo>
                    <a:pt x="6" y="129"/>
                  </a:lnTo>
                  <a:lnTo>
                    <a:pt x="8" y="129"/>
                  </a:lnTo>
                  <a:lnTo>
                    <a:pt x="9" y="127"/>
                  </a:lnTo>
                  <a:lnTo>
                    <a:pt x="9" y="127"/>
                  </a:lnTo>
                  <a:lnTo>
                    <a:pt x="30" y="84"/>
                  </a:lnTo>
                  <a:lnTo>
                    <a:pt x="41" y="63"/>
                  </a:lnTo>
                  <a:lnTo>
                    <a:pt x="53" y="42"/>
                  </a:lnTo>
                  <a:lnTo>
                    <a:pt x="53" y="42"/>
                  </a:lnTo>
                  <a:lnTo>
                    <a:pt x="59" y="34"/>
                  </a:lnTo>
                  <a:lnTo>
                    <a:pt x="65" y="24"/>
                  </a:lnTo>
                  <a:lnTo>
                    <a:pt x="66" y="18"/>
                  </a:lnTo>
                  <a:lnTo>
                    <a:pt x="67" y="12"/>
                  </a:lnTo>
                  <a:lnTo>
                    <a:pt x="67" y="7"/>
                  </a:lnTo>
                  <a:lnTo>
                    <a:pt x="66" y="2"/>
                  </a:lnTo>
                  <a:lnTo>
                    <a:pt x="66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6465" name="Freeform 81"/>
            <p:cNvSpPr/>
            <p:nvPr/>
          </p:nvSpPr>
          <p:spPr bwMode="auto">
            <a:xfrm>
              <a:off x="4300538" y="4705350"/>
              <a:ext cx="28575" cy="61913"/>
            </a:xfrm>
            <a:custGeom>
              <a:avLst/>
              <a:gdLst/>
              <a:ahLst/>
              <a:cxnLst>
                <a:cxn ang="0">
                  <a:pos x="44" y="3"/>
                </a:cxn>
                <a:cxn ang="0">
                  <a:pos x="44" y="3"/>
                </a:cxn>
                <a:cxn ang="0">
                  <a:pos x="39" y="16"/>
                </a:cxn>
                <a:cxn ang="0">
                  <a:pos x="34" y="30"/>
                </a:cxn>
                <a:cxn ang="0">
                  <a:pos x="22" y="54"/>
                </a:cxn>
                <a:cxn ang="0">
                  <a:pos x="22" y="54"/>
                </a:cxn>
                <a:cxn ang="0">
                  <a:pos x="18" y="69"/>
                </a:cxn>
                <a:cxn ang="0">
                  <a:pos x="13" y="82"/>
                </a:cxn>
                <a:cxn ang="0">
                  <a:pos x="8" y="97"/>
                </a:cxn>
                <a:cxn ang="0">
                  <a:pos x="5" y="103"/>
                </a:cxn>
                <a:cxn ang="0">
                  <a:pos x="1" y="108"/>
                </a:cxn>
                <a:cxn ang="0">
                  <a:pos x="1" y="108"/>
                </a:cxn>
                <a:cxn ang="0">
                  <a:pos x="0" y="110"/>
                </a:cxn>
                <a:cxn ang="0">
                  <a:pos x="0" y="112"/>
                </a:cxn>
                <a:cxn ang="0">
                  <a:pos x="1" y="115"/>
                </a:cxn>
                <a:cxn ang="0">
                  <a:pos x="3" y="116"/>
                </a:cxn>
                <a:cxn ang="0">
                  <a:pos x="4" y="116"/>
                </a:cxn>
                <a:cxn ang="0">
                  <a:pos x="6" y="116"/>
                </a:cxn>
                <a:cxn ang="0">
                  <a:pos x="7" y="115"/>
                </a:cxn>
                <a:cxn ang="0">
                  <a:pos x="7" y="115"/>
                </a:cxn>
                <a:cxn ang="0">
                  <a:pos x="11" y="110"/>
                </a:cxn>
                <a:cxn ang="0">
                  <a:pos x="14" y="104"/>
                </a:cxn>
                <a:cxn ang="0">
                  <a:pos x="19" y="93"/>
                </a:cxn>
                <a:cxn ang="0">
                  <a:pos x="23" y="81"/>
                </a:cxn>
                <a:cxn ang="0">
                  <a:pos x="28" y="69"/>
                </a:cxn>
                <a:cxn ang="0">
                  <a:pos x="28" y="69"/>
                </a:cxn>
                <a:cxn ang="0">
                  <a:pos x="41" y="38"/>
                </a:cxn>
                <a:cxn ang="0">
                  <a:pos x="47" y="21"/>
                </a:cxn>
                <a:cxn ang="0">
                  <a:pos x="52" y="6"/>
                </a:cxn>
                <a:cxn ang="0">
                  <a:pos x="52" y="6"/>
                </a:cxn>
                <a:cxn ang="0">
                  <a:pos x="53" y="4"/>
                </a:cxn>
                <a:cxn ang="0">
                  <a:pos x="52" y="2"/>
                </a:cxn>
                <a:cxn ang="0">
                  <a:pos x="51" y="1"/>
                </a:cxn>
                <a:cxn ang="0">
                  <a:pos x="49" y="0"/>
                </a:cxn>
                <a:cxn ang="0">
                  <a:pos x="48" y="0"/>
                </a:cxn>
                <a:cxn ang="0">
                  <a:pos x="46" y="0"/>
                </a:cxn>
                <a:cxn ang="0">
                  <a:pos x="45" y="2"/>
                </a:cxn>
                <a:cxn ang="0">
                  <a:pos x="44" y="3"/>
                </a:cxn>
                <a:cxn ang="0">
                  <a:pos x="44" y="3"/>
                </a:cxn>
              </a:cxnLst>
              <a:rect l="0" t="0" r="r" b="b"/>
              <a:pathLst>
                <a:path w="53" h="116">
                  <a:moveTo>
                    <a:pt x="44" y="3"/>
                  </a:moveTo>
                  <a:lnTo>
                    <a:pt x="44" y="3"/>
                  </a:lnTo>
                  <a:lnTo>
                    <a:pt x="39" y="16"/>
                  </a:lnTo>
                  <a:lnTo>
                    <a:pt x="34" y="30"/>
                  </a:lnTo>
                  <a:lnTo>
                    <a:pt x="22" y="54"/>
                  </a:lnTo>
                  <a:lnTo>
                    <a:pt x="22" y="54"/>
                  </a:lnTo>
                  <a:lnTo>
                    <a:pt x="18" y="69"/>
                  </a:lnTo>
                  <a:lnTo>
                    <a:pt x="13" y="82"/>
                  </a:lnTo>
                  <a:lnTo>
                    <a:pt x="8" y="97"/>
                  </a:lnTo>
                  <a:lnTo>
                    <a:pt x="5" y="103"/>
                  </a:lnTo>
                  <a:lnTo>
                    <a:pt x="1" y="108"/>
                  </a:lnTo>
                  <a:lnTo>
                    <a:pt x="1" y="108"/>
                  </a:lnTo>
                  <a:lnTo>
                    <a:pt x="0" y="110"/>
                  </a:lnTo>
                  <a:lnTo>
                    <a:pt x="0" y="112"/>
                  </a:lnTo>
                  <a:lnTo>
                    <a:pt x="1" y="115"/>
                  </a:lnTo>
                  <a:lnTo>
                    <a:pt x="3" y="116"/>
                  </a:lnTo>
                  <a:lnTo>
                    <a:pt x="4" y="116"/>
                  </a:lnTo>
                  <a:lnTo>
                    <a:pt x="6" y="116"/>
                  </a:lnTo>
                  <a:lnTo>
                    <a:pt x="7" y="115"/>
                  </a:lnTo>
                  <a:lnTo>
                    <a:pt x="7" y="115"/>
                  </a:lnTo>
                  <a:lnTo>
                    <a:pt x="11" y="110"/>
                  </a:lnTo>
                  <a:lnTo>
                    <a:pt x="14" y="104"/>
                  </a:lnTo>
                  <a:lnTo>
                    <a:pt x="19" y="93"/>
                  </a:lnTo>
                  <a:lnTo>
                    <a:pt x="23" y="81"/>
                  </a:lnTo>
                  <a:lnTo>
                    <a:pt x="28" y="69"/>
                  </a:lnTo>
                  <a:lnTo>
                    <a:pt x="28" y="69"/>
                  </a:lnTo>
                  <a:lnTo>
                    <a:pt x="41" y="38"/>
                  </a:lnTo>
                  <a:lnTo>
                    <a:pt x="47" y="21"/>
                  </a:lnTo>
                  <a:lnTo>
                    <a:pt x="52" y="6"/>
                  </a:lnTo>
                  <a:lnTo>
                    <a:pt x="52" y="6"/>
                  </a:lnTo>
                  <a:lnTo>
                    <a:pt x="53" y="4"/>
                  </a:lnTo>
                  <a:lnTo>
                    <a:pt x="52" y="2"/>
                  </a:lnTo>
                  <a:lnTo>
                    <a:pt x="51" y="1"/>
                  </a:lnTo>
                  <a:lnTo>
                    <a:pt x="49" y="0"/>
                  </a:lnTo>
                  <a:lnTo>
                    <a:pt x="48" y="0"/>
                  </a:lnTo>
                  <a:lnTo>
                    <a:pt x="46" y="0"/>
                  </a:lnTo>
                  <a:lnTo>
                    <a:pt x="45" y="2"/>
                  </a:lnTo>
                  <a:lnTo>
                    <a:pt x="44" y="3"/>
                  </a:lnTo>
                  <a:lnTo>
                    <a:pt x="44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6466" name="Freeform 82"/>
            <p:cNvSpPr/>
            <p:nvPr/>
          </p:nvSpPr>
          <p:spPr bwMode="auto">
            <a:xfrm>
              <a:off x="4357688" y="4722813"/>
              <a:ext cx="34925" cy="50800"/>
            </a:xfrm>
            <a:custGeom>
              <a:avLst/>
              <a:gdLst/>
              <a:ahLst/>
              <a:cxnLst>
                <a:cxn ang="0">
                  <a:pos x="58" y="1"/>
                </a:cxn>
                <a:cxn ang="0">
                  <a:pos x="58" y="1"/>
                </a:cxn>
                <a:cxn ang="0">
                  <a:pos x="40" y="18"/>
                </a:cxn>
                <a:cxn ang="0">
                  <a:pos x="24" y="37"/>
                </a:cxn>
                <a:cxn ang="0">
                  <a:pos x="24" y="37"/>
                </a:cxn>
                <a:cxn ang="0">
                  <a:pos x="20" y="43"/>
                </a:cxn>
                <a:cxn ang="0">
                  <a:pos x="16" y="49"/>
                </a:cxn>
                <a:cxn ang="0">
                  <a:pos x="10" y="63"/>
                </a:cxn>
                <a:cxn ang="0">
                  <a:pos x="5" y="76"/>
                </a:cxn>
                <a:cxn ang="0">
                  <a:pos x="0" y="89"/>
                </a:cxn>
                <a:cxn ang="0">
                  <a:pos x="0" y="89"/>
                </a:cxn>
                <a:cxn ang="0">
                  <a:pos x="0" y="92"/>
                </a:cxn>
                <a:cxn ang="0">
                  <a:pos x="0" y="94"/>
                </a:cxn>
                <a:cxn ang="0">
                  <a:pos x="3" y="97"/>
                </a:cxn>
                <a:cxn ang="0">
                  <a:pos x="4" y="97"/>
                </a:cxn>
                <a:cxn ang="0">
                  <a:pos x="6" y="97"/>
                </a:cxn>
                <a:cxn ang="0">
                  <a:pos x="7" y="97"/>
                </a:cxn>
                <a:cxn ang="0">
                  <a:pos x="8" y="95"/>
                </a:cxn>
                <a:cxn ang="0">
                  <a:pos x="8" y="95"/>
                </a:cxn>
                <a:cxn ang="0">
                  <a:pos x="14" y="81"/>
                </a:cxn>
                <a:cxn ang="0">
                  <a:pos x="18" y="69"/>
                </a:cxn>
                <a:cxn ang="0">
                  <a:pos x="23" y="55"/>
                </a:cxn>
                <a:cxn ang="0">
                  <a:pos x="27" y="49"/>
                </a:cxn>
                <a:cxn ang="0">
                  <a:pos x="31" y="44"/>
                </a:cxn>
                <a:cxn ang="0">
                  <a:pos x="31" y="44"/>
                </a:cxn>
                <a:cxn ang="0">
                  <a:pos x="39" y="34"/>
                </a:cxn>
                <a:cxn ang="0">
                  <a:pos x="48" y="25"/>
                </a:cxn>
                <a:cxn ang="0">
                  <a:pos x="65" y="7"/>
                </a:cxn>
                <a:cxn ang="0">
                  <a:pos x="65" y="7"/>
                </a:cxn>
                <a:cxn ang="0">
                  <a:pos x="66" y="6"/>
                </a:cxn>
                <a:cxn ang="0">
                  <a:pos x="66" y="4"/>
                </a:cxn>
                <a:cxn ang="0">
                  <a:pos x="65" y="2"/>
                </a:cxn>
                <a:cxn ang="0">
                  <a:pos x="64" y="1"/>
                </a:cxn>
                <a:cxn ang="0">
                  <a:pos x="63" y="0"/>
                </a:cxn>
                <a:cxn ang="0">
                  <a:pos x="61" y="0"/>
                </a:cxn>
                <a:cxn ang="0">
                  <a:pos x="60" y="0"/>
                </a:cxn>
                <a:cxn ang="0">
                  <a:pos x="58" y="1"/>
                </a:cxn>
                <a:cxn ang="0">
                  <a:pos x="58" y="1"/>
                </a:cxn>
              </a:cxnLst>
              <a:rect l="0" t="0" r="r" b="b"/>
              <a:pathLst>
                <a:path w="66" h="97">
                  <a:moveTo>
                    <a:pt x="58" y="1"/>
                  </a:moveTo>
                  <a:lnTo>
                    <a:pt x="58" y="1"/>
                  </a:lnTo>
                  <a:lnTo>
                    <a:pt x="40" y="18"/>
                  </a:lnTo>
                  <a:lnTo>
                    <a:pt x="24" y="37"/>
                  </a:lnTo>
                  <a:lnTo>
                    <a:pt x="24" y="37"/>
                  </a:lnTo>
                  <a:lnTo>
                    <a:pt x="20" y="43"/>
                  </a:lnTo>
                  <a:lnTo>
                    <a:pt x="16" y="49"/>
                  </a:lnTo>
                  <a:lnTo>
                    <a:pt x="10" y="63"/>
                  </a:lnTo>
                  <a:lnTo>
                    <a:pt x="5" y="76"/>
                  </a:lnTo>
                  <a:lnTo>
                    <a:pt x="0" y="89"/>
                  </a:lnTo>
                  <a:lnTo>
                    <a:pt x="0" y="89"/>
                  </a:lnTo>
                  <a:lnTo>
                    <a:pt x="0" y="92"/>
                  </a:lnTo>
                  <a:lnTo>
                    <a:pt x="0" y="94"/>
                  </a:lnTo>
                  <a:lnTo>
                    <a:pt x="3" y="97"/>
                  </a:lnTo>
                  <a:lnTo>
                    <a:pt x="4" y="97"/>
                  </a:lnTo>
                  <a:lnTo>
                    <a:pt x="6" y="97"/>
                  </a:lnTo>
                  <a:lnTo>
                    <a:pt x="7" y="97"/>
                  </a:lnTo>
                  <a:lnTo>
                    <a:pt x="8" y="95"/>
                  </a:lnTo>
                  <a:lnTo>
                    <a:pt x="8" y="95"/>
                  </a:lnTo>
                  <a:lnTo>
                    <a:pt x="14" y="81"/>
                  </a:lnTo>
                  <a:lnTo>
                    <a:pt x="18" y="69"/>
                  </a:lnTo>
                  <a:lnTo>
                    <a:pt x="23" y="55"/>
                  </a:lnTo>
                  <a:lnTo>
                    <a:pt x="27" y="49"/>
                  </a:lnTo>
                  <a:lnTo>
                    <a:pt x="31" y="44"/>
                  </a:lnTo>
                  <a:lnTo>
                    <a:pt x="31" y="44"/>
                  </a:lnTo>
                  <a:lnTo>
                    <a:pt x="39" y="34"/>
                  </a:lnTo>
                  <a:lnTo>
                    <a:pt x="48" y="25"/>
                  </a:lnTo>
                  <a:lnTo>
                    <a:pt x="65" y="7"/>
                  </a:lnTo>
                  <a:lnTo>
                    <a:pt x="65" y="7"/>
                  </a:lnTo>
                  <a:lnTo>
                    <a:pt x="66" y="6"/>
                  </a:lnTo>
                  <a:lnTo>
                    <a:pt x="66" y="4"/>
                  </a:lnTo>
                  <a:lnTo>
                    <a:pt x="65" y="2"/>
                  </a:lnTo>
                  <a:lnTo>
                    <a:pt x="64" y="1"/>
                  </a:lnTo>
                  <a:lnTo>
                    <a:pt x="63" y="0"/>
                  </a:lnTo>
                  <a:lnTo>
                    <a:pt x="61" y="0"/>
                  </a:lnTo>
                  <a:lnTo>
                    <a:pt x="60" y="0"/>
                  </a:lnTo>
                  <a:lnTo>
                    <a:pt x="58" y="1"/>
                  </a:lnTo>
                  <a:lnTo>
                    <a:pt x="58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6467" name="Freeform 83"/>
            <p:cNvSpPr/>
            <p:nvPr/>
          </p:nvSpPr>
          <p:spPr bwMode="auto">
            <a:xfrm>
              <a:off x="4418013" y="4729163"/>
              <a:ext cx="34925" cy="44450"/>
            </a:xfrm>
            <a:custGeom>
              <a:avLst/>
              <a:gdLst/>
              <a:ahLst/>
              <a:cxnLst>
                <a:cxn ang="0">
                  <a:pos x="58" y="1"/>
                </a:cxn>
                <a:cxn ang="0">
                  <a:pos x="58" y="1"/>
                </a:cxn>
                <a:cxn ang="0">
                  <a:pos x="41" y="19"/>
                </a:cxn>
                <a:cxn ang="0">
                  <a:pos x="26" y="37"/>
                </a:cxn>
                <a:cxn ang="0">
                  <a:pos x="12" y="57"/>
                </a:cxn>
                <a:cxn ang="0">
                  <a:pos x="0" y="77"/>
                </a:cxn>
                <a:cxn ang="0">
                  <a:pos x="0" y="77"/>
                </a:cxn>
                <a:cxn ang="0">
                  <a:pos x="0" y="80"/>
                </a:cxn>
                <a:cxn ang="0">
                  <a:pos x="0" y="82"/>
                </a:cxn>
                <a:cxn ang="0">
                  <a:pos x="1" y="84"/>
                </a:cxn>
                <a:cxn ang="0">
                  <a:pos x="2" y="85"/>
                </a:cxn>
                <a:cxn ang="0">
                  <a:pos x="4" y="85"/>
                </a:cxn>
                <a:cxn ang="0">
                  <a:pos x="6" y="85"/>
                </a:cxn>
                <a:cxn ang="0">
                  <a:pos x="7" y="85"/>
                </a:cxn>
                <a:cxn ang="0">
                  <a:pos x="8" y="83"/>
                </a:cxn>
                <a:cxn ang="0">
                  <a:pos x="8" y="83"/>
                </a:cxn>
                <a:cxn ang="0">
                  <a:pos x="20" y="62"/>
                </a:cxn>
                <a:cxn ang="0">
                  <a:pos x="34" y="43"/>
                </a:cxn>
                <a:cxn ang="0">
                  <a:pos x="48" y="25"/>
                </a:cxn>
                <a:cxn ang="0">
                  <a:pos x="65" y="8"/>
                </a:cxn>
                <a:cxn ang="0">
                  <a:pos x="65" y="8"/>
                </a:cxn>
                <a:cxn ang="0">
                  <a:pos x="66" y="6"/>
                </a:cxn>
                <a:cxn ang="0">
                  <a:pos x="66" y="4"/>
                </a:cxn>
                <a:cxn ang="0">
                  <a:pos x="66" y="3"/>
                </a:cxn>
                <a:cxn ang="0">
                  <a:pos x="65" y="1"/>
                </a:cxn>
                <a:cxn ang="0">
                  <a:pos x="63" y="0"/>
                </a:cxn>
                <a:cxn ang="0">
                  <a:pos x="62" y="0"/>
                </a:cxn>
                <a:cxn ang="0">
                  <a:pos x="60" y="0"/>
                </a:cxn>
                <a:cxn ang="0">
                  <a:pos x="58" y="1"/>
                </a:cxn>
                <a:cxn ang="0">
                  <a:pos x="58" y="1"/>
                </a:cxn>
              </a:cxnLst>
              <a:rect l="0" t="0" r="r" b="b"/>
              <a:pathLst>
                <a:path w="66" h="85">
                  <a:moveTo>
                    <a:pt x="58" y="1"/>
                  </a:moveTo>
                  <a:lnTo>
                    <a:pt x="58" y="1"/>
                  </a:lnTo>
                  <a:lnTo>
                    <a:pt x="41" y="19"/>
                  </a:lnTo>
                  <a:lnTo>
                    <a:pt x="26" y="37"/>
                  </a:lnTo>
                  <a:lnTo>
                    <a:pt x="12" y="57"/>
                  </a:lnTo>
                  <a:lnTo>
                    <a:pt x="0" y="77"/>
                  </a:lnTo>
                  <a:lnTo>
                    <a:pt x="0" y="77"/>
                  </a:lnTo>
                  <a:lnTo>
                    <a:pt x="0" y="80"/>
                  </a:lnTo>
                  <a:lnTo>
                    <a:pt x="0" y="82"/>
                  </a:lnTo>
                  <a:lnTo>
                    <a:pt x="1" y="84"/>
                  </a:lnTo>
                  <a:lnTo>
                    <a:pt x="2" y="85"/>
                  </a:lnTo>
                  <a:lnTo>
                    <a:pt x="4" y="85"/>
                  </a:lnTo>
                  <a:lnTo>
                    <a:pt x="6" y="85"/>
                  </a:lnTo>
                  <a:lnTo>
                    <a:pt x="7" y="85"/>
                  </a:lnTo>
                  <a:lnTo>
                    <a:pt x="8" y="83"/>
                  </a:lnTo>
                  <a:lnTo>
                    <a:pt x="8" y="83"/>
                  </a:lnTo>
                  <a:lnTo>
                    <a:pt x="20" y="62"/>
                  </a:lnTo>
                  <a:lnTo>
                    <a:pt x="34" y="43"/>
                  </a:lnTo>
                  <a:lnTo>
                    <a:pt x="48" y="25"/>
                  </a:lnTo>
                  <a:lnTo>
                    <a:pt x="65" y="8"/>
                  </a:lnTo>
                  <a:lnTo>
                    <a:pt x="65" y="8"/>
                  </a:lnTo>
                  <a:lnTo>
                    <a:pt x="66" y="6"/>
                  </a:lnTo>
                  <a:lnTo>
                    <a:pt x="66" y="4"/>
                  </a:lnTo>
                  <a:lnTo>
                    <a:pt x="66" y="3"/>
                  </a:lnTo>
                  <a:lnTo>
                    <a:pt x="65" y="1"/>
                  </a:lnTo>
                  <a:lnTo>
                    <a:pt x="63" y="0"/>
                  </a:lnTo>
                  <a:lnTo>
                    <a:pt x="62" y="0"/>
                  </a:lnTo>
                  <a:lnTo>
                    <a:pt x="60" y="0"/>
                  </a:lnTo>
                  <a:lnTo>
                    <a:pt x="58" y="1"/>
                  </a:lnTo>
                  <a:lnTo>
                    <a:pt x="58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6468" name="Freeform 84"/>
            <p:cNvSpPr/>
            <p:nvPr/>
          </p:nvSpPr>
          <p:spPr bwMode="auto">
            <a:xfrm>
              <a:off x="4471988" y="4729163"/>
              <a:ext cx="31750" cy="58738"/>
            </a:xfrm>
            <a:custGeom>
              <a:avLst/>
              <a:gdLst/>
              <a:ahLst/>
              <a:cxnLst>
                <a:cxn ang="0">
                  <a:pos x="51" y="2"/>
                </a:cxn>
                <a:cxn ang="0">
                  <a:pos x="51" y="2"/>
                </a:cxn>
                <a:cxn ang="0">
                  <a:pos x="27" y="53"/>
                </a:cxn>
                <a:cxn ang="0">
                  <a:pos x="14" y="79"/>
                </a:cxn>
                <a:cxn ang="0">
                  <a:pos x="0" y="103"/>
                </a:cxn>
                <a:cxn ang="0">
                  <a:pos x="0" y="103"/>
                </a:cxn>
                <a:cxn ang="0">
                  <a:pos x="0" y="105"/>
                </a:cxn>
                <a:cxn ang="0">
                  <a:pos x="0" y="107"/>
                </a:cxn>
                <a:cxn ang="0">
                  <a:pos x="1" y="108"/>
                </a:cxn>
                <a:cxn ang="0">
                  <a:pos x="2" y="110"/>
                </a:cxn>
                <a:cxn ang="0">
                  <a:pos x="4" y="111"/>
                </a:cxn>
                <a:cxn ang="0">
                  <a:pos x="5" y="111"/>
                </a:cxn>
                <a:cxn ang="0">
                  <a:pos x="7" y="110"/>
                </a:cxn>
                <a:cxn ang="0">
                  <a:pos x="8" y="108"/>
                </a:cxn>
                <a:cxn ang="0">
                  <a:pos x="8" y="108"/>
                </a:cxn>
                <a:cxn ang="0">
                  <a:pos x="22" y="84"/>
                </a:cxn>
                <a:cxn ang="0">
                  <a:pos x="35" y="58"/>
                </a:cxn>
                <a:cxn ang="0">
                  <a:pos x="59" y="7"/>
                </a:cxn>
                <a:cxn ang="0">
                  <a:pos x="59" y="7"/>
                </a:cxn>
                <a:cxn ang="0">
                  <a:pos x="60" y="5"/>
                </a:cxn>
                <a:cxn ang="0">
                  <a:pos x="59" y="3"/>
                </a:cxn>
                <a:cxn ang="0">
                  <a:pos x="59" y="2"/>
                </a:cxn>
                <a:cxn ang="0">
                  <a:pos x="57" y="0"/>
                </a:cxn>
                <a:cxn ang="0">
                  <a:pos x="56" y="0"/>
                </a:cxn>
                <a:cxn ang="0">
                  <a:pos x="54" y="0"/>
                </a:cxn>
                <a:cxn ang="0">
                  <a:pos x="53" y="1"/>
                </a:cxn>
                <a:cxn ang="0">
                  <a:pos x="51" y="2"/>
                </a:cxn>
                <a:cxn ang="0">
                  <a:pos x="51" y="2"/>
                </a:cxn>
              </a:cxnLst>
              <a:rect l="0" t="0" r="r" b="b"/>
              <a:pathLst>
                <a:path w="60" h="111">
                  <a:moveTo>
                    <a:pt x="51" y="2"/>
                  </a:moveTo>
                  <a:lnTo>
                    <a:pt x="51" y="2"/>
                  </a:lnTo>
                  <a:lnTo>
                    <a:pt x="27" y="53"/>
                  </a:lnTo>
                  <a:lnTo>
                    <a:pt x="14" y="79"/>
                  </a:lnTo>
                  <a:lnTo>
                    <a:pt x="0" y="103"/>
                  </a:lnTo>
                  <a:lnTo>
                    <a:pt x="0" y="103"/>
                  </a:lnTo>
                  <a:lnTo>
                    <a:pt x="0" y="105"/>
                  </a:lnTo>
                  <a:lnTo>
                    <a:pt x="0" y="107"/>
                  </a:lnTo>
                  <a:lnTo>
                    <a:pt x="1" y="108"/>
                  </a:lnTo>
                  <a:lnTo>
                    <a:pt x="2" y="110"/>
                  </a:lnTo>
                  <a:lnTo>
                    <a:pt x="4" y="111"/>
                  </a:lnTo>
                  <a:lnTo>
                    <a:pt x="5" y="111"/>
                  </a:lnTo>
                  <a:lnTo>
                    <a:pt x="7" y="110"/>
                  </a:lnTo>
                  <a:lnTo>
                    <a:pt x="8" y="108"/>
                  </a:lnTo>
                  <a:lnTo>
                    <a:pt x="8" y="108"/>
                  </a:lnTo>
                  <a:lnTo>
                    <a:pt x="22" y="84"/>
                  </a:lnTo>
                  <a:lnTo>
                    <a:pt x="35" y="58"/>
                  </a:lnTo>
                  <a:lnTo>
                    <a:pt x="59" y="7"/>
                  </a:lnTo>
                  <a:lnTo>
                    <a:pt x="59" y="7"/>
                  </a:lnTo>
                  <a:lnTo>
                    <a:pt x="60" y="5"/>
                  </a:lnTo>
                  <a:lnTo>
                    <a:pt x="59" y="3"/>
                  </a:lnTo>
                  <a:lnTo>
                    <a:pt x="59" y="2"/>
                  </a:lnTo>
                  <a:lnTo>
                    <a:pt x="57" y="0"/>
                  </a:lnTo>
                  <a:lnTo>
                    <a:pt x="56" y="0"/>
                  </a:lnTo>
                  <a:lnTo>
                    <a:pt x="54" y="0"/>
                  </a:lnTo>
                  <a:lnTo>
                    <a:pt x="53" y="1"/>
                  </a:lnTo>
                  <a:lnTo>
                    <a:pt x="51" y="2"/>
                  </a:lnTo>
                  <a:lnTo>
                    <a:pt x="51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6469" name="Freeform 85"/>
            <p:cNvSpPr/>
            <p:nvPr/>
          </p:nvSpPr>
          <p:spPr bwMode="auto">
            <a:xfrm>
              <a:off x="4565650" y="4732338"/>
              <a:ext cx="34925" cy="41275"/>
            </a:xfrm>
            <a:custGeom>
              <a:avLst/>
              <a:gdLst/>
              <a:ahLst/>
              <a:cxnLst>
                <a:cxn ang="0">
                  <a:pos x="58" y="1"/>
                </a:cxn>
                <a:cxn ang="0">
                  <a:pos x="58" y="1"/>
                </a:cxn>
                <a:cxn ang="0">
                  <a:pos x="49" y="8"/>
                </a:cxn>
                <a:cxn ang="0">
                  <a:pos x="41" y="17"/>
                </a:cxn>
                <a:cxn ang="0">
                  <a:pos x="34" y="25"/>
                </a:cxn>
                <a:cxn ang="0">
                  <a:pos x="26" y="34"/>
                </a:cxn>
                <a:cxn ang="0">
                  <a:pos x="13" y="53"/>
                </a:cxn>
                <a:cxn ang="0">
                  <a:pos x="1" y="71"/>
                </a:cxn>
                <a:cxn ang="0">
                  <a:pos x="1" y="71"/>
                </a:cxn>
                <a:cxn ang="0">
                  <a:pos x="0" y="74"/>
                </a:cxn>
                <a:cxn ang="0">
                  <a:pos x="0" y="76"/>
                </a:cxn>
                <a:cxn ang="0">
                  <a:pos x="1" y="77"/>
                </a:cxn>
                <a:cxn ang="0">
                  <a:pos x="2" y="79"/>
                </a:cxn>
                <a:cxn ang="0">
                  <a:pos x="4" y="79"/>
                </a:cxn>
                <a:cxn ang="0">
                  <a:pos x="6" y="79"/>
                </a:cxn>
                <a:cxn ang="0">
                  <a:pos x="7" y="79"/>
                </a:cxn>
                <a:cxn ang="0">
                  <a:pos x="9" y="77"/>
                </a:cxn>
                <a:cxn ang="0">
                  <a:pos x="9" y="77"/>
                </a:cxn>
                <a:cxn ang="0">
                  <a:pos x="21" y="58"/>
                </a:cxn>
                <a:cxn ang="0">
                  <a:pos x="34" y="41"/>
                </a:cxn>
                <a:cxn ang="0">
                  <a:pos x="41" y="31"/>
                </a:cxn>
                <a:cxn ang="0">
                  <a:pos x="48" y="23"/>
                </a:cxn>
                <a:cxn ang="0">
                  <a:pos x="56" y="16"/>
                </a:cxn>
                <a:cxn ang="0">
                  <a:pos x="65" y="8"/>
                </a:cxn>
                <a:cxn ang="0">
                  <a:pos x="65" y="8"/>
                </a:cxn>
                <a:cxn ang="0">
                  <a:pos x="66" y="6"/>
                </a:cxn>
                <a:cxn ang="0">
                  <a:pos x="67" y="5"/>
                </a:cxn>
                <a:cxn ang="0">
                  <a:pos x="66" y="3"/>
                </a:cxn>
                <a:cxn ang="0">
                  <a:pos x="65" y="2"/>
                </a:cxn>
                <a:cxn ang="0">
                  <a:pos x="62" y="0"/>
                </a:cxn>
                <a:cxn ang="0">
                  <a:pos x="59" y="0"/>
                </a:cxn>
                <a:cxn ang="0">
                  <a:pos x="58" y="1"/>
                </a:cxn>
                <a:cxn ang="0">
                  <a:pos x="58" y="1"/>
                </a:cxn>
              </a:cxnLst>
              <a:rect l="0" t="0" r="r" b="b"/>
              <a:pathLst>
                <a:path w="67" h="79">
                  <a:moveTo>
                    <a:pt x="58" y="1"/>
                  </a:moveTo>
                  <a:lnTo>
                    <a:pt x="58" y="1"/>
                  </a:lnTo>
                  <a:lnTo>
                    <a:pt x="49" y="8"/>
                  </a:lnTo>
                  <a:lnTo>
                    <a:pt x="41" y="17"/>
                  </a:lnTo>
                  <a:lnTo>
                    <a:pt x="34" y="25"/>
                  </a:lnTo>
                  <a:lnTo>
                    <a:pt x="26" y="34"/>
                  </a:lnTo>
                  <a:lnTo>
                    <a:pt x="13" y="53"/>
                  </a:lnTo>
                  <a:lnTo>
                    <a:pt x="1" y="71"/>
                  </a:lnTo>
                  <a:lnTo>
                    <a:pt x="1" y="71"/>
                  </a:lnTo>
                  <a:lnTo>
                    <a:pt x="0" y="74"/>
                  </a:lnTo>
                  <a:lnTo>
                    <a:pt x="0" y="76"/>
                  </a:lnTo>
                  <a:lnTo>
                    <a:pt x="1" y="77"/>
                  </a:lnTo>
                  <a:lnTo>
                    <a:pt x="2" y="79"/>
                  </a:lnTo>
                  <a:lnTo>
                    <a:pt x="4" y="79"/>
                  </a:lnTo>
                  <a:lnTo>
                    <a:pt x="6" y="79"/>
                  </a:lnTo>
                  <a:lnTo>
                    <a:pt x="7" y="79"/>
                  </a:lnTo>
                  <a:lnTo>
                    <a:pt x="9" y="77"/>
                  </a:lnTo>
                  <a:lnTo>
                    <a:pt x="9" y="77"/>
                  </a:lnTo>
                  <a:lnTo>
                    <a:pt x="21" y="58"/>
                  </a:lnTo>
                  <a:lnTo>
                    <a:pt x="34" y="41"/>
                  </a:lnTo>
                  <a:lnTo>
                    <a:pt x="41" y="31"/>
                  </a:lnTo>
                  <a:lnTo>
                    <a:pt x="48" y="23"/>
                  </a:lnTo>
                  <a:lnTo>
                    <a:pt x="56" y="16"/>
                  </a:lnTo>
                  <a:lnTo>
                    <a:pt x="65" y="8"/>
                  </a:lnTo>
                  <a:lnTo>
                    <a:pt x="65" y="8"/>
                  </a:lnTo>
                  <a:lnTo>
                    <a:pt x="66" y="6"/>
                  </a:lnTo>
                  <a:lnTo>
                    <a:pt x="67" y="5"/>
                  </a:lnTo>
                  <a:lnTo>
                    <a:pt x="66" y="3"/>
                  </a:lnTo>
                  <a:lnTo>
                    <a:pt x="65" y="2"/>
                  </a:lnTo>
                  <a:lnTo>
                    <a:pt x="62" y="0"/>
                  </a:lnTo>
                  <a:lnTo>
                    <a:pt x="59" y="0"/>
                  </a:lnTo>
                  <a:lnTo>
                    <a:pt x="58" y="1"/>
                  </a:lnTo>
                  <a:lnTo>
                    <a:pt x="58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6470" name="Freeform 86"/>
            <p:cNvSpPr/>
            <p:nvPr/>
          </p:nvSpPr>
          <p:spPr bwMode="auto">
            <a:xfrm>
              <a:off x="4618038" y="4725988"/>
              <a:ext cx="31750" cy="47625"/>
            </a:xfrm>
            <a:custGeom>
              <a:avLst/>
              <a:gdLst/>
              <a:ahLst/>
              <a:cxnLst>
                <a:cxn ang="0">
                  <a:pos x="51" y="2"/>
                </a:cxn>
                <a:cxn ang="0">
                  <a:pos x="51" y="2"/>
                </a:cxn>
                <a:cxn ang="0">
                  <a:pos x="39" y="23"/>
                </a:cxn>
                <a:cxn ang="0">
                  <a:pos x="26" y="43"/>
                </a:cxn>
                <a:cxn ang="0">
                  <a:pos x="12" y="63"/>
                </a:cxn>
                <a:cxn ang="0">
                  <a:pos x="1" y="83"/>
                </a:cxn>
                <a:cxn ang="0">
                  <a:pos x="1" y="83"/>
                </a:cxn>
                <a:cxn ang="0">
                  <a:pos x="0" y="86"/>
                </a:cxn>
                <a:cxn ang="0">
                  <a:pos x="0" y="88"/>
                </a:cxn>
                <a:cxn ang="0">
                  <a:pos x="1" y="90"/>
                </a:cxn>
                <a:cxn ang="0">
                  <a:pos x="3" y="91"/>
                </a:cxn>
                <a:cxn ang="0">
                  <a:pos x="4" y="91"/>
                </a:cxn>
                <a:cxn ang="0">
                  <a:pos x="6" y="91"/>
                </a:cxn>
                <a:cxn ang="0">
                  <a:pos x="7" y="91"/>
                </a:cxn>
                <a:cxn ang="0">
                  <a:pos x="9" y="89"/>
                </a:cxn>
                <a:cxn ang="0">
                  <a:pos x="9" y="89"/>
                </a:cxn>
                <a:cxn ang="0">
                  <a:pos x="14" y="78"/>
                </a:cxn>
                <a:cxn ang="0">
                  <a:pos x="20" y="68"/>
                </a:cxn>
                <a:cxn ang="0">
                  <a:pos x="20" y="68"/>
                </a:cxn>
                <a:cxn ang="0">
                  <a:pos x="24" y="63"/>
                </a:cxn>
                <a:cxn ang="0">
                  <a:pos x="28" y="59"/>
                </a:cxn>
                <a:cxn ang="0">
                  <a:pos x="32" y="55"/>
                </a:cxn>
                <a:cxn ang="0">
                  <a:pos x="35" y="49"/>
                </a:cxn>
                <a:cxn ang="0">
                  <a:pos x="35" y="49"/>
                </a:cxn>
                <a:cxn ang="0">
                  <a:pos x="40" y="38"/>
                </a:cxn>
                <a:cxn ang="0">
                  <a:pos x="46" y="28"/>
                </a:cxn>
                <a:cxn ang="0">
                  <a:pos x="52" y="17"/>
                </a:cxn>
                <a:cxn ang="0">
                  <a:pos x="60" y="7"/>
                </a:cxn>
                <a:cxn ang="0">
                  <a:pos x="60" y="7"/>
                </a:cxn>
                <a:cxn ang="0">
                  <a:pos x="60" y="5"/>
                </a:cxn>
                <a:cxn ang="0">
                  <a:pos x="60" y="3"/>
                </a:cxn>
                <a:cxn ang="0">
                  <a:pos x="59" y="1"/>
                </a:cxn>
                <a:cxn ang="0">
                  <a:pos x="58" y="0"/>
                </a:cxn>
                <a:cxn ang="0">
                  <a:pos x="56" y="0"/>
                </a:cxn>
                <a:cxn ang="0">
                  <a:pos x="54" y="0"/>
                </a:cxn>
                <a:cxn ang="0">
                  <a:pos x="52" y="0"/>
                </a:cxn>
                <a:cxn ang="0">
                  <a:pos x="51" y="2"/>
                </a:cxn>
                <a:cxn ang="0">
                  <a:pos x="51" y="2"/>
                </a:cxn>
              </a:cxnLst>
              <a:rect l="0" t="0" r="r" b="b"/>
              <a:pathLst>
                <a:path w="60" h="91">
                  <a:moveTo>
                    <a:pt x="51" y="2"/>
                  </a:moveTo>
                  <a:lnTo>
                    <a:pt x="51" y="2"/>
                  </a:lnTo>
                  <a:lnTo>
                    <a:pt x="39" y="23"/>
                  </a:lnTo>
                  <a:lnTo>
                    <a:pt x="26" y="43"/>
                  </a:lnTo>
                  <a:lnTo>
                    <a:pt x="12" y="63"/>
                  </a:lnTo>
                  <a:lnTo>
                    <a:pt x="1" y="83"/>
                  </a:lnTo>
                  <a:lnTo>
                    <a:pt x="1" y="83"/>
                  </a:lnTo>
                  <a:lnTo>
                    <a:pt x="0" y="86"/>
                  </a:lnTo>
                  <a:lnTo>
                    <a:pt x="0" y="88"/>
                  </a:lnTo>
                  <a:lnTo>
                    <a:pt x="1" y="90"/>
                  </a:lnTo>
                  <a:lnTo>
                    <a:pt x="3" y="91"/>
                  </a:lnTo>
                  <a:lnTo>
                    <a:pt x="4" y="91"/>
                  </a:lnTo>
                  <a:lnTo>
                    <a:pt x="6" y="91"/>
                  </a:lnTo>
                  <a:lnTo>
                    <a:pt x="7" y="91"/>
                  </a:lnTo>
                  <a:lnTo>
                    <a:pt x="9" y="89"/>
                  </a:lnTo>
                  <a:lnTo>
                    <a:pt x="9" y="89"/>
                  </a:lnTo>
                  <a:lnTo>
                    <a:pt x="14" y="78"/>
                  </a:lnTo>
                  <a:lnTo>
                    <a:pt x="20" y="68"/>
                  </a:lnTo>
                  <a:lnTo>
                    <a:pt x="20" y="68"/>
                  </a:lnTo>
                  <a:lnTo>
                    <a:pt x="24" y="63"/>
                  </a:lnTo>
                  <a:lnTo>
                    <a:pt x="28" y="59"/>
                  </a:lnTo>
                  <a:lnTo>
                    <a:pt x="32" y="55"/>
                  </a:lnTo>
                  <a:lnTo>
                    <a:pt x="35" y="49"/>
                  </a:lnTo>
                  <a:lnTo>
                    <a:pt x="35" y="49"/>
                  </a:lnTo>
                  <a:lnTo>
                    <a:pt x="40" y="38"/>
                  </a:lnTo>
                  <a:lnTo>
                    <a:pt x="46" y="28"/>
                  </a:lnTo>
                  <a:lnTo>
                    <a:pt x="52" y="17"/>
                  </a:lnTo>
                  <a:lnTo>
                    <a:pt x="60" y="7"/>
                  </a:lnTo>
                  <a:lnTo>
                    <a:pt x="60" y="7"/>
                  </a:lnTo>
                  <a:lnTo>
                    <a:pt x="60" y="5"/>
                  </a:lnTo>
                  <a:lnTo>
                    <a:pt x="60" y="3"/>
                  </a:lnTo>
                  <a:lnTo>
                    <a:pt x="59" y="1"/>
                  </a:lnTo>
                  <a:lnTo>
                    <a:pt x="58" y="0"/>
                  </a:lnTo>
                  <a:lnTo>
                    <a:pt x="56" y="0"/>
                  </a:lnTo>
                  <a:lnTo>
                    <a:pt x="54" y="0"/>
                  </a:lnTo>
                  <a:lnTo>
                    <a:pt x="52" y="0"/>
                  </a:lnTo>
                  <a:lnTo>
                    <a:pt x="51" y="2"/>
                  </a:lnTo>
                  <a:lnTo>
                    <a:pt x="51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6471" name="Freeform 87"/>
            <p:cNvSpPr/>
            <p:nvPr/>
          </p:nvSpPr>
          <p:spPr bwMode="auto">
            <a:xfrm>
              <a:off x="4681538" y="4725988"/>
              <a:ext cx="28575" cy="41275"/>
            </a:xfrm>
            <a:custGeom>
              <a:avLst/>
              <a:gdLst/>
              <a:ahLst/>
              <a:cxnLst>
                <a:cxn ang="0">
                  <a:pos x="45" y="2"/>
                </a:cxn>
                <a:cxn ang="0">
                  <a:pos x="45" y="2"/>
                </a:cxn>
                <a:cxn ang="0">
                  <a:pos x="33" y="18"/>
                </a:cxn>
                <a:cxn ang="0">
                  <a:pos x="19" y="35"/>
                </a:cxn>
                <a:cxn ang="0">
                  <a:pos x="13" y="44"/>
                </a:cxn>
                <a:cxn ang="0">
                  <a:pos x="8" y="54"/>
                </a:cxn>
                <a:cxn ang="0">
                  <a:pos x="4" y="63"/>
                </a:cxn>
                <a:cxn ang="0">
                  <a:pos x="0" y="72"/>
                </a:cxn>
                <a:cxn ang="0">
                  <a:pos x="0" y="72"/>
                </a:cxn>
                <a:cxn ang="0">
                  <a:pos x="0" y="74"/>
                </a:cxn>
                <a:cxn ang="0">
                  <a:pos x="1" y="76"/>
                </a:cxn>
                <a:cxn ang="0">
                  <a:pos x="2" y="77"/>
                </a:cxn>
                <a:cxn ang="0">
                  <a:pos x="4" y="78"/>
                </a:cxn>
                <a:cxn ang="0">
                  <a:pos x="5" y="78"/>
                </a:cxn>
                <a:cxn ang="0">
                  <a:pos x="7" y="78"/>
                </a:cxn>
                <a:cxn ang="0">
                  <a:pos x="8" y="77"/>
                </a:cxn>
                <a:cxn ang="0">
                  <a:pos x="9" y="75"/>
                </a:cxn>
                <a:cxn ang="0">
                  <a:pos x="9" y="75"/>
                </a:cxn>
                <a:cxn ang="0">
                  <a:pos x="13" y="65"/>
                </a:cxn>
                <a:cxn ang="0">
                  <a:pos x="17" y="57"/>
                </a:cxn>
                <a:cxn ang="0">
                  <a:pos x="22" y="47"/>
                </a:cxn>
                <a:cxn ang="0">
                  <a:pos x="29" y="39"/>
                </a:cxn>
                <a:cxn ang="0">
                  <a:pos x="41" y="23"/>
                </a:cxn>
                <a:cxn ang="0">
                  <a:pos x="53" y="7"/>
                </a:cxn>
                <a:cxn ang="0">
                  <a:pos x="53" y="7"/>
                </a:cxn>
                <a:cxn ang="0">
                  <a:pos x="53" y="5"/>
                </a:cxn>
                <a:cxn ang="0">
                  <a:pos x="53" y="3"/>
                </a:cxn>
                <a:cxn ang="0">
                  <a:pos x="53" y="2"/>
                </a:cxn>
                <a:cxn ang="0">
                  <a:pos x="51" y="1"/>
                </a:cxn>
                <a:cxn ang="0">
                  <a:pos x="48" y="0"/>
                </a:cxn>
                <a:cxn ang="0">
                  <a:pos x="46" y="1"/>
                </a:cxn>
                <a:cxn ang="0">
                  <a:pos x="45" y="2"/>
                </a:cxn>
                <a:cxn ang="0">
                  <a:pos x="45" y="2"/>
                </a:cxn>
              </a:cxnLst>
              <a:rect l="0" t="0" r="r" b="b"/>
              <a:pathLst>
                <a:path w="53" h="78">
                  <a:moveTo>
                    <a:pt x="45" y="2"/>
                  </a:moveTo>
                  <a:lnTo>
                    <a:pt x="45" y="2"/>
                  </a:lnTo>
                  <a:lnTo>
                    <a:pt x="33" y="18"/>
                  </a:lnTo>
                  <a:lnTo>
                    <a:pt x="19" y="35"/>
                  </a:lnTo>
                  <a:lnTo>
                    <a:pt x="13" y="44"/>
                  </a:lnTo>
                  <a:lnTo>
                    <a:pt x="8" y="54"/>
                  </a:lnTo>
                  <a:lnTo>
                    <a:pt x="4" y="63"/>
                  </a:lnTo>
                  <a:lnTo>
                    <a:pt x="0" y="72"/>
                  </a:lnTo>
                  <a:lnTo>
                    <a:pt x="0" y="72"/>
                  </a:lnTo>
                  <a:lnTo>
                    <a:pt x="0" y="74"/>
                  </a:lnTo>
                  <a:lnTo>
                    <a:pt x="1" y="76"/>
                  </a:lnTo>
                  <a:lnTo>
                    <a:pt x="2" y="77"/>
                  </a:lnTo>
                  <a:lnTo>
                    <a:pt x="4" y="78"/>
                  </a:lnTo>
                  <a:lnTo>
                    <a:pt x="5" y="78"/>
                  </a:lnTo>
                  <a:lnTo>
                    <a:pt x="7" y="78"/>
                  </a:lnTo>
                  <a:lnTo>
                    <a:pt x="8" y="77"/>
                  </a:lnTo>
                  <a:lnTo>
                    <a:pt x="9" y="75"/>
                  </a:lnTo>
                  <a:lnTo>
                    <a:pt x="9" y="75"/>
                  </a:lnTo>
                  <a:lnTo>
                    <a:pt x="13" y="65"/>
                  </a:lnTo>
                  <a:lnTo>
                    <a:pt x="17" y="57"/>
                  </a:lnTo>
                  <a:lnTo>
                    <a:pt x="22" y="47"/>
                  </a:lnTo>
                  <a:lnTo>
                    <a:pt x="29" y="39"/>
                  </a:lnTo>
                  <a:lnTo>
                    <a:pt x="41" y="23"/>
                  </a:lnTo>
                  <a:lnTo>
                    <a:pt x="53" y="7"/>
                  </a:lnTo>
                  <a:lnTo>
                    <a:pt x="53" y="7"/>
                  </a:lnTo>
                  <a:lnTo>
                    <a:pt x="53" y="5"/>
                  </a:lnTo>
                  <a:lnTo>
                    <a:pt x="53" y="3"/>
                  </a:lnTo>
                  <a:lnTo>
                    <a:pt x="53" y="2"/>
                  </a:lnTo>
                  <a:lnTo>
                    <a:pt x="51" y="1"/>
                  </a:lnTo>
                  <a:lnTo>
                    <a:pt x="48" y="0"/>
                  </a:lnTo>
                  <a:lnTo>
                    <a:pt x="46" y="1"/>
                  </a:lnTo>
                  <a:lnTo>
                    <a:pt x="45" y="2"/>
                  </a:lnTo>
                  <a:lnTo>
                    <a:pt x="45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6472" name="Freeform 88"/>
            <p:cNvSpPr/>
            <p:nvPr/>
          </p:nvSpPr>
          <p:spPr bwMode="auto">
            <a:xfrm>
              <a:off x="4756150" y="4722813"/>
              <a:ext cx="17463" cy="28575"/>
            </a:xfrm>
            <a:custGeom>
              <a:avLst/>
              <a:gdLst/>
              <a:ahLst/>
              <a:cxnLst>
                <a:cxn ang="0">
                  <a:pos x="27" y="2"/>
                </a:cxn>
                <a:cxn ang="0">
                  <a:pos x="27" y="2"/>
                </a:cxn>
                <a:cxn ang="0">
                  <a:pos x="19" y="12"/>
                </a:cxn>
                <a:cxn ang="0">
                  <a:pos x="11" y="23"/>
                </a:cxn>
                <a:cxn ang="0">
                  <a:pos x="1" y="47"/>
                </a:cxn>
                <a:cxn ang="0">
                  <a:pos x="1" y="47"/>
                </a:cxn>
                <a:cxn ang="0">
                  <a:pos x="0" y="49"/>
                </a:cxn>
                <a:cxn ang="0">
                  <a:pos x="0" y="50"/>
                </a:cxn>
                <a:cxn ang="0">
                  <a:pos x="1" y="52"/>
                </a:cxn>
                <a:cxn ang="0">
                  <a:pos x="3" y="53"/>
                </a:cxn>
                <a:cxn ang="0">
                  <a:pos x="4" y="54"/>
                </a:cxn>
                <a:cxn ang="0">
                  <a:pos x="6" y="54"/>
                </a:cxn>
                <a:cxn ang="0">
                  <a:pos x="7" y="53"/>
                </a:cxn>
                <a:cxn ang="0">
                  <a:pos x="8" y="51"/>
                </a:cxn>
                <a:cxn ang="0">
                  <a:pos x="8" y="51"/>
                </a:cxn>
                <a:cxn ang="0">
                  <a:pos x="20" y="29"/>
                </a:cxn>
                <a:cxn ang="0">
                  <a:pos x="26" y="18"/>
                </a:cxn>
                <a:cxn ang="0">
                  <a:pos x="33" y="8"/>
                </a:cxn>
                <a:cxn ang="0">
                  <a:pos x="33" y="8"/>
                </a:cxn>
                <a:cxn ang="0">
                  <a:pos x="34" y="7"/>
                </a:cxn>
                <a:cxn ang="0">
                  <a:pos x="35" y="5"/>
                </a:cxn>
                <a:cxn ang="0">
                  <a:pos x="34" y="3"/>
                </a:cxn>
                <a:cxn ang="0">
                  <a:pos x="33" y="2"/>
                </a:cxn>
                <a:cxn ang="0">
                  <a:pos x="32" y="1"/>
                </a:cxn>
                <a:cxn ang="0">
                  <a:pos x="30" y="0"/>
                </a:cxn>
                <a:cxn ang="0">
                  <a:pos x="28" y="1"/>
                </a:cxn>
                <a:cxn ang="0">
                  <a:pos x="27" y="2"/>
                </a:cxn>
                <a:cxn ang="0">
                  <a:pos x="27" y="2"/>
                </a:cxn>
              </a:cxnLst>
              <a:rect l="0" t="0" r="r" b="b"/>
              <a:pathLst>
                <a:path w="35" h="54">
                  <a:moveTo>
                    <a:pt x="27" y="2"/>
                  </a:moveTo>
                  <a:lnTo>
                    <a:pt x="27" y="2"/>
                  </a:lnTo>
                  <a:lnTo>
                    <a:pt x="19" y="12"/>
                  </a:lnTo>
                  <a:lnTo>
                    <a:pt x="11" y="23"/>
                  </a:lnTo>
                  <a:lnTo>
                    <a:pt x="1" y="47"/>
                  </a:lnTo>
                  <a:lnTo>
                    <a:pt x="1" y="47"/>
                  </a:lnTo>
                  <a:lnTo>
                    <a:pt x="0" y="49"/>
                  </a:lnTo>
                  <a:lnTo>
                    <a:pt x="0" y="50"/>
                  </a:lnTo>
                  <a:lnTo>
                    <a:pt x="1" y="52"/>
                  </a:lnTo>
                  <a:lnTo>
                    <a:pt x="3" y="53"/>
                  </a:lnTo>
                  <a:lnTo>
                    <a:pt x="4" y="54"/>
                  </a:lnTo>
                  <a:lnTo>
                    <a:pt x="6" y="54"/>
                  </a:lnTo>
                  <a:lnTo>
                    <a:pt x="7" y="53"/>
                  </a:lnTo>
                  <a:lnTo>
                    <a:pt x="8" y="51"/>
                  </a:lnTo>
                  <a:lnTo>
                    <a:pt x="8" y="51"/>
                  </a:lnTo>
                  <a:lnTo>
                    <a:pt x="20" y="29"/>
                  </a:lnTo>
                  <a:lnTo>
                    <a:pt x="26" y="18"/>
                  </a:lnTo>
                  <a:lnTo>
                    <a:pt x="33" y="8"/>
                  </a:lnTo>
                  <a:lnTo>
                    <a:pt x="33" y="8"/>
                  </a:lnTo>
                  <a:lnTo>
                    <a:pt x="34" y="7"/>
                  </a:lnTo>
                  <a:lnTo>
                    <a:pt x="35" y="5"/>
                  </a:lnTo>
                  <a:lnTo>
                    <a:pt x="34" y="3"/>
                  </a:lnTo>
                  <a:lnTo>
                    <a:pt x="33" y="2"/>
                  </a:lnTo>
                  <a:lnTo>
                    <a:pt x="32" y="1"/>
                  </a:lnTo>
                  <a:lnTo>
                    <a:pt x="30" y="0"/>
                  </a:lnTo>
                  <a:lnTo>
                    <a:pt x="28" y="1"/>
                  </a:lnTo>
                  <a:lnTo>
                    <a:pt x="27" y="2"/>
                  </a:lnTo>
                  <a:lnTo>
                    <a:pt x="27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6473" name="Freeform 89"/>
            <p:cNvSpPr/>
            <p:nvPr/>
          </p:nvSpPr>
          <p:spPr bwMode="auto">
            <a:xfrm>
              <a:off x="4792663" y="4725988"/>
              <a:ext cx="28575" cy="38100"/>
            </a:xfrm>
            <a:custGeom>
              <a:avLst/>
              <a:gdLst/>
              <a:ahLst/>
              <a:cxnLst>
                <a:cxn ang="0">
                  <a:pos x="45" y="2"/>
                </a:cxn>
                <a:cxn ang="0">
                  <a:pos x="45" y="2"/>
                </a:cxn>
                <a:cxn ang="0">
                  <a:pos x="35" y="18"/>
                </a:cxn>
                <a:cxn ang="0">
                  <a:pos x="26" y="35"/>
                </a:cxn>
                <a:cxn ang="0">
                  <a:pos x="21" y="43"/>
                </a:cxn>
                <a:cxn ang="0">
                  <a:pos x="15" y="50"/>
                </a:cxn>
                <a:cxn ang="0">
                  <a:pos x="9" y="58"/>
                </a:cxn>
                <a:cxn ang="0">
                  <a:pos x="2" y="63"/>
                </a:cxn>
                <a:cxn ang="0">
                  <a:pos x="2" y="63"/>
                </a:cxn>
                <a:cxn ang="0">
                  <a:pos x="0" y="65"/>
                </a:cxn>
                <a:cxn ang="0">
                  <a:pos x="0" y="67"/>
                </a:cxn>
                <a:cxn ang="0">
                  <a:pos x="0" y="70"/>
                </a:cxn>
                <a:cxn ang="0">
                  <a:pos x="1" y="71"/>
                </a:cxn>
                <a:cxn ang="0">
                  <a:pos x="3" y="72"/>
                </a:cxn>
                <a:cxn ang="0">
                  <a:pos x="4" y="72"/>
                </a:cxn>
                <a:cxn ang="0">
                  <a:pos x="6" y="71"/>
                </a:cxn>
                <a:cxn ang="0">
                  <a:pos x="6" y="71"/>
                </a:cxn>
                <a:cxn ang="0">
                  <a:pos x="15" y="65"/>
                </a:cxn>
                <a:cxn ang="0">
                  <a:pos x="21" y="58"/>
                </a:cxn>
                <a:cxn ang="0">
                  <a:pos x="27" y="49"/>
                </a:cxn>
                <a:cxn ang="0">
                  <a:pos x="32" y="41"/>
                </a:cxn>
                <a:cxn ang="0">
                  <a:pos x="43" y="24"/>
                </a:cxn>
                <a:cxn ang="0">
                  <a:pos x="53" y="7"/>
                </a:cxn>
                <a:cxn ang="0">
                  <a:pos x="53" y="7"/>
                </a:cxn>
                <a:cxn ang="0">
                  <a:pos x="53" y="5"/>
                </a:cxn>
                <a:cxn ang="0">
                  <a:pos x="53" y="3"/>
                </a:cxn>
                <a:cxn ang="0">
                  <a:pos x="52" y="2"/>
                </a:cxn>
                <a:cxn ang="0">
                  <a:pos x="51" y="1"/>
                </a:cxn>
                <a:cxn ang="0">
                  <a:pos x="49" y="0"/>
                </a:cxn>
                <a:cxn ang="0">
                  <a:pos x="48" y="0"/>
                </a:cxn>
                <a:cxn ang="0">
                  <a:pos x="46" y="1"/>
                </a:cxn>
                <a:cxn ang="0">
                  <a:pos x="45" y="2"/>
                </a:cxn>
                <a:cxn ang="0">
                  <a:pos x="45" y="2"/>
                </a:cxn>
              </a:cxnLst>
              <a:rect l="0" t="0" r="r" b="b"/>
              <a:pathLst>
                <a:path w="53" h="72">
                  <a:moveTo>
                    <a:pt x="45" y="2"/>
                  </a:moveTo>
                  <a:lnTo>
                    <a:pt x="45" y="2"/>
                  </a:lnTo>
                  <a:lnTo>
                    <a:pt x="35" y="18"/>
                  </a:lnTo>
                  <a:lnTo>
                    <a:pt x="26" y="35"/>
                  </a:lnTo>
                  <a:lnTo>
                    <a:pt x="21" y="43"/>
                  </a:lnTo>
                  <a:lnTo>
                    <a:pt x="15" y="50"/>
                  </a:lnTo>
                  <a:lnTo>
                    <a:pt x="9" y="58"/>
                  </a:lnTo>
                  <a:lnTo>
                    <a:pt x="2" y="63"/>
                  </a:lnTo>
                  <a:lnTo>
                    <a:pt x="2" y="63"/>
                  </a:lnTo>
                  <a:lnTo>
                    <a:pt x="0" y="65"/>
                  </a:lnTo>
                  <a:lnTo>
                    <a:pt x="0" y="67"/>
                  </a:lnTo>
                  <a:lnTo>
                    <a:pt x="0" y="70"/>
                  </a:lnTo>
                  <a:lnTo>
                    <a:pt x="1" y="71"/>
                  </a:lnTo>
                  <a:lnTo>
                    <a:pt x="3" y="72"/>
                  </a:lnTo>
                  <a:lnTo>
                    <a:pt x="4" y="72"/>
                  </a:lnTo>
                  <a:lnTo>
                    <a:pt x="6" y="71"/>
                  </a:lnTo>
                  <a:lnTo>
                    <a:pt x="6" y="71"/>
                  </a:lnTo>
                  <a:lnTo>
                    <a:pt x="15" y="65"/>
                  </a:lnTo>
                  <a:lnTo>
                    <a:pt x="21" y="58"/>
                  </a:lnTo>
                  <a:lnTo>
                    <a:pt x="27" y="49"/>
                  </a:lnTo>
                  <a:lnTo>
                    <a:pt x="32" y="41"/>
                  </a:lnTo>
                  <a:lnTo>
                    <a:pt x="43" y="24"/>
                  </a:lnTo>
                  <a:lnTo>
                    <a:pt x="53" y="7"/>
                  </a:lnTo>
                  <a:lnTo>
                    <a:pt x="53" y="7"/>
                  </a:lnTo>
                  <a:lnTo>
                    <a:pt x="53" y="5"/>
                  </a:lnTo>
                  <a:lnTo>
                    <a:pt x="53" y="3"/>
                  </a:lnTo>
                  <a:lnTo>
                    <a:pt x="52" y="2"/>
                  </a:lnTo>
                  <a:lnTo>
                    <a:pt x="51" y="1"/>
                  </a:lnTo>
                  <a:lnTo>
                    <a:pt x="49" y="0"/>
                  </a:lnTo>
                  <a:lnTo>
                    <a:pt x="48" y="0"/>
                  </a:lnTo>
                  <a:lnTo>
                    <a:pt x="46" y="1"/>
                  </a:lnTo>
                  <a:lnTo>
                    <a:pt x="45" y="2"/>
                  </a:lnTo>
                  <a:lnTo>
                    <a:pt x="45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6474" name="Freeform 90"/>
            <p:cNvSpPr/>
            <p:nvPr/>
          </p:nvSpPr>
          <p:spPr bwMode="auto">
            <a:xfrm>
              <a:off x="4672013" y="4360863"/>
              <a:ext cx="71438" cy="88900"/>
            </a:xfrm>
            <a:custGeom>
              <a:avLst/>
              <a:gdLst/>
              <a:ahLst/>
              <a:cxnLst>
                <a:cxn ang="0">
                  <a:pos x="129" y="0"/>
                </a:cxn>
                <a:cxn ang="0">
                  <a:pos x="129" y="0"/>
                </a:cxn>
                <a:cxn ang="0">
                  <a:pos x="128" y="1"/>
                </a:cxn>
                <a:cxn ang="0">
                  <a:pos x="128" y="1"/>
                </a:cxn>
                <a:cxn ang="0">
                  <a:pos x="126" y="0"/>
                </a:cxn>
                <a:cxn ang="0">
                  <a:pos x="125" y="0"/>
                </a:cxn>
                <a:cxn ang="0">
                  <a:pos x="125" y="0"/>
                </a:cxn>
                <a:cxn ang="0">
                  <a:pos x="123" y="0"/>
                </a:cxn>
                <a:cxn ang="0">
                  <a:pos x="122" y="1"/>
                </a:cxn>
                <a:cxn ang="0">
                  <a:pos x="121" y="3"/>
                </a:cxn>
                <a:cxn ang="0">
                  <a:pos x="121" y="3"/>
                </a:cxn>
                <a:cxn ang="0">
                  <a:pos x="108" y="8"/>
                </a:cxn>
                <a:cxn ang="0">
                  <a:pos x="103" y="11"/>
                </a:cxn>
                <a:cxn ang="0">
                  <a:pos x="99" y="15"/>
                </a:cxn>
                <a:cxn ang="0">
                  <a:pos x="99" y="15"/>
                </a:cxn>
                <a:cxn ang="0">
                  <a:pos x="86" y="33"/>
                </a:cxn>
                <a:cxn ang="0">
                  <a:pos x="81" y="42"/>
                </a:cxn>
                <a:cxn ang="0">
                  <a:pos x="75" y="52"/>
                </a:cxn>
                <a:cxn ang="0">
                  <a:pos x="75" y="52"/>
                </a:cxn>
                <a:cxn ang="0">
                  <a:pos x="68" y="66"/>
                </a:cxn>
                <a:cxn ang="0">
                  <a:pos x="60" y="80"/>
                </a:cxn>
                <a:cxn ang="0">
                  <a:pos x="51" y="94"/>
                </a:cxn>
                <a:cxn ang="0">
                  <a:pos x="41" y="107"/>
                </a:cxn>
                <a:cxn ang="0">
                  <a:pos x="22" y="133"/>
                </a:cxn>
                <a:cxn ang="0">
                  <a:pos x="1" y="159"/>
                </a:cxn>
                <a:cxn ang="0">
                  <a:pos x="1" y="159"/>
                </a:cxn>
                <a:cxn ang="0">
                  <a:pos x="0" y="161"/>
                </a:cxn>
                <a:cxn ang="0">
                  <a:pos x="0" y="163"/>
                </a:cxn>
                <a:cxn ang="0">
                  <a:pos x="2" y="166"/>
                </a:cxn>
                <a:cxn ang="0">
                  <a:pos x="3" y="167"/>
                </a:cxn>
                <a:cxn ang="0">
                  <a:pos x="5" y="167"/>
                </a:cxn>
                <a:cxn ang="0">
                  <a:pos x="6" y="167"/>
                </a:cxn>
                <a:cxn ang="0">
                  <a:pos x="8" y="165"/>
                </a:cxn>
                <a:cxn ang="0">
                  <a:pos x="8" y="165"/>
                </a:cxn>
                <a:cxn ang="0">
                  <a:pos x="42" y="122"/>
                </a:cxn>
                <a:cxn ang="0">
                  <a:pos x="59" y="100"/>
                </a:cxn>
                <a:cxn ang="0">
                  <a:pos x="73" y="77"/>
                </a:cxn>
                <a:cxn ang="0">
                  <a:pos x="73" y="77"/>
                </a:cxn>
                <a:cxn ang="0">
                  <a:pos x="79" y="68"/>
                </a:cxn>
                <a:cxn ang="0">
                  <a:pos x="83" y="59"/>
                </a:cxn>
                <a:cxn ang="0">
                  <a:pos x="87" y="49"/>
                </a:cxn>
                <a:cxn ang="0">
                  <a:pos x="92" y="40"/>
                </a:cxn>
                <a:cxn ang="0">
                  <a:pos x="92" y="40"/>
                </a:cxn>
                <a:cxn ang="0">
                  <a:pos x="96" y="34"/>
                </a:cxn>
                <a:cxn ang="0">
                  <a:pos x="100" y="30"/>
                </a:cxn>
                <a:cxn ang="0">
                  <a:pos x="104" y="25"/>
                </a:cxn>
                <a:cxn ang="0">
                  <a:pos x="110" y="21"/>
                </a:cxn>
                <a:cxn ang="0">
                  <a:pos x="121" y="14"/>
                </a:cxn>
                <a:cxn ang="0">
                  <a:pos x="133" y="8"/>
                </a:cxn>
                <a:cxn ang="0">
                  <a:pos x="133" y="8"/>
                </a:cxn>
                <a:cxn ang="0">
                  <a:pos x="135" y="7"/>
                </a:cxn>
                <a:cxn ang="0">
                  <a:pos x="136" y="6"/>
                </a:cxn>
                <a:cxn ang="0">
                  <a:pos x="136" y="4"/>
                </a:cxn>
                <a:cxn ang="0">
                  <a:pos x="135" y="2"/>
                </a:cxn>
                <a:cxn ang="0">
                  <a:pos x="132" y="0"/>
                </a:cxn>
                <a:cxn ang="0">
                  <a:pos x="131" y="0"/>
                </a:cxn>
                <a:cxn ang="0">
                  <a:pos x="129" y="0"/>
                </a:cxn>
                <a:cxn ang="0">
                  <a:pos x="129" y="0"/>
                </a:cxn>
              </a:cxnLst>
              <a:rect l="0" t="0" r="r" b="b"/>
              <a:pathLst>
                <a:path w="136" h="167">
                  <a:moveTo>
                    <a:pt x="129" y="0"/>
                  </a:moveTo>
                  <a:lnTo>
                    <a:pt x="129" y="0"/>
                  </a:lnTo>
                  <a:lnTo>
                    <a:pt x="128" y="1"/>
                  </a:lnTo>
                  <a:lnTo>
                    <a:pt x="128" y="1"/>
                  </a:lnTo>
                  <a:lnTo>
                    <a:pt x="126" y="0"/>
                  </a:lnTo>
                  <a:lnTo>
                    <a:pt x="125" y="0"/>
                  </a:lnTo>
                  <a:lnTo>
                    <a:pt x="125" y="0"/>
                  </a:lnTo>
                  <a:lnTo>
                    <a:pt x="123" y="0"/>
                  </a:lnTo>
                  <a:lnTo>
                    <a:pt x="122" y="1"/>
                  </a:lnTo>
                  <a:lnTo>
                    <a:pt x="121" y="3"/>
                  </a:lnTo>
                  <a:lnTo>
                    <a:pt x="121" y="3"/>
                  </a:lnTo>
                  <a:lnTo>
                    <a:pt x="108" y="8"/>
                  </a:lnTo>
                  <a:lnTo>
                    <a:pt x="103" y="11"/>
                  </a:lnTo>
                  <a:lnTo>
                    <a:pt x="99" y="15"/>
                  </a:lnTo>
                  <a:lnTo>
                    <a:pt x="99" y="15"/>
                  </a:lnTo>
                  <a:lnTo>
                    <a:pt x="86" y="33"/>
                  </a:lnTo>
                  <a:lnTo>
                    <a:pt x="81" y="42"/>
                  </a:lnTo>
                  <a:lnTo>
                    <a:pt x="75" y="52"/>
                  </a:lnTo>
                  <a:lnTo>
                    <a:pt x="75" y="52"/>
                  </a:lnTo>
                  <a:lnTo>
                    <a:pt x="68" y="66"/>
                  </a:lnTo>
                  <a:lnTo>
                    <a:pt x="60" y="80"/>
                  </a:lnTo>
                  <a:lnTo>
                    <a:pt x="51" y="94"/>
                  </a:lnTo>
                  <a:lnTo>
                    <a:pt x="41" y="107"/>
                  </a:lnTo>
                  <a:lnTo>
                    <a:pt x="22" y="133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0" y="161"/>
                  </a:lnTo>
                  <a:lnTo>
                    <a:pt x="0" y="163"/>
                  </a:lnTo>
                  <a:lnTo>
                    <a:pt x="2" y="166"/>
                  </a:lnTo>
                  <a:lnTo>
                    <a:pt x="3" y="167"/>
                  </a:lnTo>
                  <a:lnTo>
                    <a:pt x="5" y="167"/>
                  </a:lnTo>
                  <a:lnTo>
                    <a:pt x="6" y="167"/>
                  </a:lnTo>
                  <a:lnTo>
                    <a:pt x="8" y="165"/>
                  </a:lnTo>
                  <a:lnTo>
                    <a:pt x="8" y="165"/>
                  </a:lnTo>
                  <a:lnTo>
                    <a:pt x="42" y="122"/>
                  </a:lnTo>
                  <a:lnTo>
                    <a:pt x="59" y="100"/>
                  </a:lnTo>
                  <a:lnTo>
                    <a:pt x="73" y="77"/>
                  </a:lnTo>
                  <a:lnTo>
                    <a:pt x="73" y="77"/>
                  </a:lnTo>
                  <a:lnTo>
                    <a:pt x="79" y="68"/>
                  </a:lnTo>
                  <a:lnTo>
                    <a:pt x="83" y="59"/>
                  </a:lnTo>
                  <a:lnTo>
                    <a:pt x="87" y="49"/>
                  </a:lnTo>
                  <a:lnTo>
                    <a:pt x="92" y="40"/>
                  </a:lnTo>
                  <a:lnTo>
                    <a:pt x="92" y="40"/>
                  </a:lnTo>
                  <a:lnTo>
                    <a:pt x="96" y="34"/>
                  </a:lnTo>
                  <a:lnTo>
                    <a:pt x="100" y="30"/>
                  </a:lnTo>
                  <a:lnTo>
                    <a:pt x="104" y="25"/>
                  </a:lnTo>
                  <a:lnTo>
                    <a:pt x="110" y="21"/>
                  </a:lnTo>
                  <a:lnTo>
                    <a:pt x="121" y="14"/>
                  </a:lnTo>
                  <a:lnTo>
                    <a:pt x="133" y="8"/>
                  </a:lnTo>
                  <a:lnTo>
                    <a:pt x="133" y="8"/>
                  </a:lnTo>
                  <a:lnTo>
                    <a:pt x="135" y="7"/>
                  </a:lnTo>
                  <a:lnTo>
                    <a:pt x="136" y="6"/>
                  </a:lnTo>
                  <a:lnTo>
                    <a:pt x="136" y="4"/>
                  </a:lnTo>
                  <a:lnTo>
                    <a:pt x="135" y="2"/>
                  </a:lnTo>
                  <a:lnTo>
                    <a:pt x="132" y="0"/>
                  </a:lnTo>
                  <a:lnTo>
                    <a:pt x="131" y="0"/>
                  </a:lnTo>
                  <a:lnTo>
                    <a:pt x="129" y="0"/>
                  </a:lnTo>
                  <a:lnTo>
                    <a:pt x="129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6475" name="Freeform 91"/>
            <p:cNvSpPr/>
            <p:nvPr/>
          </p:nvSpPr>
          <p:spPr bwMode="auto">
            <a:xfrm>
              <a:off x="4735513" y="4387850"/>
              <a:ext cx="38100" cy="61913"/>
            </a:xfrm>
            <a:custGeom>
              <a:avLst/>
              <a:gdLst/>
              <a:ahLst/>
              <a:cxnLst>
                <a:cxn ang="0">
                  <a:pos x="65" y="3"/>
                </a:cxn>
                <a:cxn ang="0">
                  <a:pos x="65" y="3"/>
                </a:cxn>
                <a:cxn ang="0">
                  <a:pos x="55" y="15"/>
                </a:cxn>
                <a:cxn ang="0">
                  <a:pos x="46" y="27"/>
                </a:cxn>
                <a:cxn ang="0">
                  <a:pos x="38" y="41"/>
                </a:cxn>
                <a:cxn ang="0">
                  <a:pos x="31" y="55"/>
                </a:cxn>
                <a:cxn ang="0">
                  <a:pos x="16" y="84"/>
                </a:cxn>
                <a:cxn ang="0">
                  <a:pos x="9" y="98"/>
                </a:cxn>
                <a:cxn ang="0">
                  <a:pos x="1" y="111"/>
                </a:cxn>
                <a:cxn ang="0">
                  <a:pos x="1" y="111"/>
                </a:cxn>
                <a:cxn ang="0">
                  <a:pos x="0" y="113"/>
                </a:cxn>
                <a:cxn ang="0">
                  <a:pos x="0" y="114"/>
                </a:cxn>
                <a:cxn ang="0">
                  <a:pos x="1" y="116"/>
                </a:cxn>
                <a:cxn ang="0">
                  <a:pos x="2" y="117"/>
                </a:cxn>
                <a:cxn ang="0">
                  <a:pos x="4" y="117"/>
                </a:cxn>
                <a:cxn ang="0">
                  <a:pos x="6" y="118"/>
                </a:cxn>
                <a:cxn ang="0">
                  <a:pos x="7" y="117"/>
                </a:cxn>
                <a:cxn ang="0">
                  <a:pos x="9" y="115"/>
                </a:cxn>
                <a:cxn ang="0">
                  <a:pos x="9" y="115"/>
                </a:cxn>
                <a:cxn ang="0">
                  <a:pos x="17" y="103"/>
                </a:cxn>
                <a:cxn ang="0">
                  <a:pos x="25" y="89"/>
                </a:cxn>
                <a:cxn ang="0">
                  <a:pos x="38" y="61"/>
                </a:cxn>
                <a:cxn ang="0">
                  <a:pos x="45" y="47"/>
                </a:cxn>
                <a:cxn ang="0">
                  <a:pos x="54" y="33"/>
                </a:cxn>
                <a:cxn ang="0">
                  <a:pos x="62" y="21"/>
                </a:cxn>
                <a:cxn ang="0">
                  <a:pos x="71" y="9"/>
                </a:cxn>
                <a:cxn ang="0">
                  <a:pos x="71" y="9"/>
                </a:cxn>
                <a:cxn ang="0">
                  <a:pos x="72" y="8"/>
                </a:cxn>
                <a:cxn ang="0">
                  <a:pos x="72" y="6"/>
                </a:cxn>
                <a:cxn ang="0">
                  <a:pos x="72" y="4"/>
                </a:cxn>
                <a:cxn ang="0">
                  <a:pos x="71" y="3"/>
                </a:cxn>
                <a:cxn ang="0">
                  <a:pos x="70" y="1"/>
                </a:cxn>
                <a:cxn ang="0">
                  <a:pos x="68" y="0"/>
                </a:cxn>
                <a:cxn ang="0">
                  <a:pos x="66" y="1"/>
                </a:cxn>
                <a:cxn ang="0">
                  <a:pos x="65" y="3"/>
                </a:cxn>
                <a:cxn ang="0">
                  <a:pos x="65" y="3"/>
                </a:cxn>
              </a:cxnLst>
              <a:rect l="0" t="0" r="r" b="b"/>
              <a:pathLst>
                <a:path w="72" h="118">
                  <a:moveTo>
                    <a:pt x="65" y="3"/>
                  </a:moveTo>
                  <a:lnTo>
                    <a:pt x="65" y="3"/>
                  </a:lnTo>
                  <a:lnTo>
                    <a:pt x="55" y="15"/>
                  </a:lnTo>
                  <a:lnTo>
                    <a:pt x="46" y="27"/>
                  </a:lnTo>
                  <a:lnTo>
                    <a:pt x="38" y="41"/>
                  </a:lnTo>
                  <a:lnTo>
                    <a:pt x="31" y="55"/>
                  </a:lnTo>
                  <a:lnTo>
                    <a:pt x="16" y="84"/>
                  </a:lnTo>
                  <a:lnTo>
                    <a:pt x="9" y="98"/>
                  </a:lnTo>
                  <a:lnTo>
                    <a:pt x="1" y="111"/>
                  </a:lnTo>
                  <a:lnTo>
                    <a:pt x="1" y="111"/>
                  </a:lnTo>
                  <a:lnTo>
                    <a:pt x="0" y="113"/>
                  </a:lnTo>
                  <a:lnTo>
                    <a:pt x="0" y="114"/>
                  </a:lnTo>
                  <a:lnTo>
                    <a:pt x="1" y="116"/>
                  </a:lnTo>
                  <a:lnTo>
                    <a:pt x="2" y="117"/>
                  </a:lnTo>
                  <a:lnTo>
                    <a:pt x="4" y="117"/>
                  </a:lnTo>
                  <a:lnTo>
                    <a:pt x="6" y="118"/>
                  </a:lnTo>
                  <a:lnTo>
                    <a:pt x="7" y="117"/>
                  </a:lnTo>
                  <a:lnTo>
                    <a:pt x="9" y="115"/>
                  </a:lnTo>
                  <a:lnTo>
                    <a:pt x="9" y="115"/>
                  </a:lnTo>
                  <a:lnTo>
                    <a:pt x="17" y="103"/>
                  </a:lnTo>
                  <a:lnTo>
                    <a:pt x="25" y="89"/>
                  </a:lnTo>
                  <a:lnTo>
                    <a:pt x="38" y="61"/>
                  </a:lnTo>
                  <a:lnTo>
                    <a:pt x="45" y="47"/>
                  </a:lnTo>
                  <a:lnTo>
                    <a:pt x="54" y="33"/>
                  </a:lnTo>
                  <a:lnTo>
                    <a:pt x="62" y="21"/>
                  </a:lnTo>
                  <a:lnTo>
                    <a:pt x="71" y="9"/>
                  </a:lnTo>
                  <a:lnTo>
                    <a:pt x="71" y="9"/>
                  </a:lnTo>
                  <a:lnTo>
                    <a:pt x="72" y="8"/>
                  </a:lnTo>
                  <a:lnTo>
                    <a:pt x="72" y="6"/>
                  </a:lnTo>
                  <a:lnTo>
                    <a:pt x="72" y="4"/>
                  </a:lnTo>
                  <a:lnTo>
                    <a:pt x="71" y="3"/>
                  </a:lnTo>
                  <a:lnTo>
                    <a:pt x="70" y="1"/>
                  </a:lnTo>
                  <a:lnTo>
                    <a:pt x="68" y="0"/>
                  </a:lnTo>
                  <a:lnTo>
                    <a:pt x="66" y="1"/>
                  </a:lnTo>
                  <a:lnTo>
                    <a:pt x="65" y="3"/>
                  </a:lnTo>
                  <a:lnTo>
                    <a:pt x="65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6476" name="Freeform 92"/>
            <p:cNvSpPr/>
            <p:nvPr/>
          </p:nvSpPr>
          <p:spPr bwMode="auto">
            <a:xfrm>
              <a:off x="4805363" y="4421188"/>
              <a:ext cx="25400" cy="31750"/>
            </a:xfrm>
            <a:custGeom>
              <a:avLst/>
              <a:gdLst/>
              <a:ahLst/>
              <a:cxnLst>
                <a:cxn ang="0">
                  <a:pos x="38" y="3"/>
                </a:cxn>
                <a:cxn ang="0">
                  <a:pos x="38" y="3"/>
                </a:cxn>
                <a:cxn ang="0">
                  <a:pos x="21" y="28"/>
                </a:cxn>
                <a:cxn ang="0">
                  <a:pos x="11" y="41"/>
                </a:cxn>
                <a:cxn ang="0">
                  <a:pos x="1" y="52"/>
                </a:cxn>
                <a:cxn ang="0">
                  <a:pos x="1" y="52"/>
                </a:cxn>
                <a:cxn ang="0">
                  <a:pos x="0" y="54"/>
                </a:cxn>
                <a:cxn ang="0">
                  <a:pos x="0" y="55"/>
                </a:cxn>
                <a:cxn ang="0">
                  <a:pos x="0" y="57"/>
                </a:cxn>
                <a:cxn ang="0">
                  <a:pos x="1" y="58"/>
                </a:cxn>
                <a:cxn ang="0">
                  <a:pos x="3" y="59"/>
                </a:cxn>
                <a:cxn ang="0">
                  <a:pos x="4" y="60"/>
                </a:cxn>
                <a:cxn ang="0">
                  <a:pos x="6" y="60"/>
                </a:cxn>
                <a:cxn ang="0">
                  <a:pos x="8" y="59"/>
                </a:cxn>
                <a:cxn ang="0">
                  <a:pos x="8" y="59"/>
                </a:cxn>
                <a:cxn ang="0">
                  <a:pos x="19" y="47"/>
                </a:cxn>
                <a:cxn ang="0">
                  <a:pos x="28" y="34"/>
                </a:cxn>
                <a:cxn ang="0">
                  <a:pos x="47" y="8"/>
                </a:cxn>
                <a:cxn ang="0">
                  <a:pos x="47" y="8"/>
                </a:cxn>
                <a:cxn ang="0">
                  <a:pos x="48" y="6"/>
                </a:cxn>
                <a:cxn ang="0">
                  <a:pos x="48" y="4"/>
                </a:cxn>
                <a:cxn ang="0">
                  <a:pos x="47" y="3"/>
                </a:cxn>
                <a:cxn ang="0">
                  <a:pos x="46" y="2"/>
                </a:cxn>
                <a:cxn ang="0">
                  <a:pos x="43" y="0"/>
                </a:cxn>
                <a:cxn ang="0">
                  <a:pos x="41" y="0"/>
                </a:cxn>
                <a:cxn ang="0">
                  <a:pos x="39" y="2"/>
                </a:cxn>
                <a:cxn ang="0">
                  <a:pos x="38" y="3"/>
                </a:cxn>
                <a:cxn ang="0">
                  <a:pos x="38" y="3"/>
                </a:cxn>
              </a:cxnLst>
              <a:rect l="0" t="0" r="r" b="b"/>
              <a:pathLst>
                <a:path w="48" h="60">
                  <a:moveTo>
                    <a:pt x="38" y="3"/>
                  </a:moveTo>
                  <a:lnTo>
                    <a:pt x="38" y="3"/>
                  </a:lnTo>
                  <a:lnTo>
                    <a:pt x="21" y="28"/>
                  </a:lnTo>
                  <a:lnTo>
                    <a:pt x="11" y="41"/>
                  </a:lnTo>
                  <a:lnTo>
                    <a:pt x="1" y="52"/>
                  </a:lnTo>
                  <a:lnTo>
                    <a:pt x="1" y="52"/>
                  </a:lnTo>
                  <a:lnTo>
                    <a:pt x="0" y="54"/>
                  </a:lnTo>
                  <a:lnTo>
                    <a:pt x="0" y="55"/>
                  </a:lnTo>
                  <a:lnTo>
                    <a:pt x="0" y="57"/>
                  </a:lnTo>
                  <a:lnTo>
                    <a:pt x="1" y="58"/>
                  </a:lnTo>
                  <a:lnTo>
                    <a:pt x="3" y="59"/>
                  </a:lnTo>
                  <a:lnTo>
                    <a:pt x="4" y="60"/>
                  </a:lnTo>
                  <a:lnTo>
                    <a:pt x="6" y="60"/>
                  </a:lnTo>
                  <a:lnTo>
                    <a:pt x="8" y="59"/>
                  </a:lnTo>
                  <a:lnTo>
                    <a:pt x="8" y="59"/>
                  </a:lnTo>
                  <a:lnTo>
                    <a:pt x="19" y="47"/>
                  </a:lnTo>
                  <a:lnTo>
                    <a:pt x="28" y="34"/>
                  </a:lnTo>
                  <a:lnTo>
                    <a:pt x="47" y="8"/>
                  </a:lnTo>
                  <a:lnTo>
                    <a:pt x="47" y="8"/>
                  </a:lnTo>
                  <a:lnTo>
                    <a:pt x="48" y="6"/>
                  </a:lnTo>
                  <a:lnTo>
                    <a:pt x="48" y="4"/>
                  </a:lnTo>
                  <a:lnTo>
                    <a:pt x="47" y="3"/>
                  </a:lnTo>
                  <a:lnTo>
                    <a:pt x="46" y="2"/>
                  </a:lnTo>
                  <a:lnTo>
                    <a:pt x="43" y="0"/>
                  </a:lnTo>
                  <a:lnTo>
                    <a:pt x="41" y="0"/>
                  </a:lnTo>
                  <a:lnTo>
                    <a:pt x="39" y="2"/>
                  </a:lnTo>
                  <a:lnTo>
                    <a:pt x="38" y="3"/>
                  </a:lnTo>
                  <a:lnTo>
                    <a:pt x="38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6477" name="Freeform 93"/>
            <p:cNvSpPr/>
            <p:nvPr/>
          </p:nvSpPr>
          <p:spPr bwMode="auto">
            <a:xfrm>
              <a:off x="4273550" y="4518025"/>
              <a:ext cx="31750" cy="52388"/>
            </a:xfrm>
            <a:custGeom>
              <a:avLst/>
              <a:gdLst/>
              <a:ahLst/>
              <a:cxnLst>
                <a:cxn ang="0">
                  <a:pos x="51" y="5"/>
                </a:cxn>
                <a:cxn ang="0">
                  <a:pos x="51" y="5"/>
                </a:cxn>
                <a:cxn ang="0">
                  <a:pos x="49" y="13"/>
                </a:cxn>
                <a:cxn ang="0">
                  <a:pos x="47" y="19"/>
                </a:cxn>
                <a:cxn ang="0">
                  <a:pos x="43" y="25"/>
                </a:cxn>
                <a:cxn ang="0">
                  <a:pos x="39" y="31"/>
                </a:cxn>
                <a:cxn ang="0">
                  <a:pos x="30" y="43"/>
                </a:cxn>
                <a:cxn ang="0">
                  <a:pos x="20" y="53"/>
                </a:cxn>
                <a:cxn ang="0">
                  <a:pos x="20" y="53"/>
                </a:cxn>
                <a:cxn ang="0">
                  <a:pos x="17" y="56"/>
                </a:cxn>
                <a:cxn ang="0">
                  <a:pos x="15" y="61"/>
                </a:cxn>
                <a:cxn ang="0">
                  <a:pos x="10" y="71"/>
                </a:cxn>
                <a:cxn ang="0">
                  <a:pos x="6" y="81"/>
                </a:cxn>
                <a:cxn ang="0">
                  <a:pos x="4" y="86"/>
                </a:cxn>
                <a:cxn ang="0">
                  <a:pos x="1" y="90"/>
                </a:cxn>
                <a:cxn ang="0">
                  <a:pos x="1" y="90"/>
                </a:cxn>
                <a:cxn ang="0">
                  <a:pos x="0" y="92"/>
                </a:cxn>
                <a:cxn ang="0">
                  <a:pos x="0" y="94"/>
                </a:cxn>
                <a:cxn ang="0">
                  <a:pos x="1" y="97"/>
                </a:cxn>
                <a:cxn ang="0">
                  <a:pos x="3" y="98"/>
                </a:cxn>
                <a:cxn ang="0">
                  <a:pos x="4" y="98"/>
                </a:cxn>
                <a:cxn ang="0">
                  <a:pos x="6" y="98"/>
                </a:cxn>
                <a:cxn ang="0">
                  <a:pos x="7" y="97"/>
                </a:cxn>
                <a:cxn ang="0">
                  <a:pos x="7" y="97"/>
                </a:cxn>
                <a:cxn ang="0">
                  <a:pos x="12" y="91"/>
                </a:cxn>
                <a:cxn ang="0">
                  <a:pos x="16" y="85"/>
                </a:cxn>
                <a:cxn ang="0">
                  <a:pos x="22" y="73"/>
                </a:cxn>
                <a:cxn ang="0">
                  <a:pos x="28" y="60"/>
                </a:cxn>
                <a:cxn ang="0">
                  <a:pos x="32" y="54"/>
                </a:cxn>
                <a:cxn ang="0">
                  <a:pos x="37" y="49"/>
                </a:cxn>
                <a:cxn ang="0">
                  <a:pos x="37" y="49"/>
                </a:cxn>
                <a:cxn ang="0">
                  <a:pos x="46" y="40"/>
                </a:cxn>
                <a:cxn ang="0">
                  <a:pos x="52" y="29"/>
                </a:cxn>
                <a:cxn ang="0">
                  <a:pos x="55" y="23"/>
                </a:cxn>
                <a:cxn ang="0">
                  <a:pos x="57" y="18"/>
                </a:cxn>
                <a:cxn ang="0">
                  <a:pos x="59" y="12"/>
                </a:cxn>
                <a:cxn ang="0">
                  <a:pos x="60" y="5"/>
                </a:cxn>
                <a:cxn ang="0">
                  <a:pos x="60" y="5"/>
                </a:cxn>
                <a:cxn ang="0">
                  <a:pos x="60" y="3"/>
                </a:cxn>
                <a:cxn ang="0">
                  <a:pos x="59" y="1"/>
                </a:cxn>
                <a:cxn ang="0">
                  <a:pos x="57" y="1"/>
                </a:cxn>
                <a:cxn ang="0">
                  <a:pos x="56" y="0"/>
                </a:cxn>
                <a:cxn ang="0">
                  <a:pos x="52" y="2"/>
                </a:cxn>
                <a:cxn ang="0">
                  <a:pos x="51" y="3"/>
                </a:cxn>
                <a:cxn ang="0">
                  <a:pos x="51" y="5"/>
                </a:cxn>
                <a:cxn ang="0">
                  <a:pos x="51" y="5"/>
                </a:cxn>
              </a:cxnLst>
              <a:rect l="0" t="0" r="r" b="b"/>
              <a:pathLst>
                <a:path w="60" h="98">
                  <a:moveTo>
                    <a:pt x="51" y="5"/>
                  </a:moveTo>
                  <a:lnTo>
                    <a:pt x="51" y="5"/>
                  </a:lnTo>
                  <a:lnTo>
                    <a:pt x="49" y="13"/>
                  </a:lnTo>
                  <a:lnTo>
                    <a:pt x="47" y="19"/>
                  </a:lnTo>
                  <a:lnTo>
                    <a:pt x="43" y="25"/>
                  </a:lnTo>
                  <a:lnTo>
                    <a:pt x="39" y="31"/>
                  </a:lnTo>
                  <a:lnTo>
                    <a:pt x="30" y="43"/>
                  </a:lnTo>
                  <a:lnTo>
                    <a:pt x="20" y="53"/>
                  </a:lnTo>
                  <a:lnTo>
                    <a:pt x="20" y="53"/>
                  </a:lnTo>
                  <a:lnTo>
                    <a:pt x="17" y="56"/>
                  </a:lnTo>
                  <a:lnTo>
                    <a:pt x="15" y="61"/>
                  </a:lnTo>
                  <a:lnTo>
                    <a:pt x="10" y="71"/>
                  </a:lnTo>
                  <a:lnTo>
                    <a:pt x="6" y="81"/>
                  </a:lnTo>
                  <a:lnTo>
                    <a:pt x="4" y="8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0" y="92"/>
                  </a:lnTo>
                  <a:lnTo>
                    <a:pt x="0" y="94"/>
                  </a:lnTo>
                  <a:lnTo>
                    <a:pt x="1" y="97"/>
                  </a:lnTo>
                  <a:lnTo>
                    <a:pt x="3" y="98"/>
                  </a:lnTo>
                  <a:lnTo>
                    <a:pt x="4" y="98"/>
                  </a:lnTo>
                  <a:lnTo>
                    <a:pt x="6" y="98"/>
                  </a:lnTo>
                  <a:lnTo>
                    <a:pt x="7" y="97"/>
                  </a:lnTo>
                  <a:lnTo>
                    <a:pt x="7" y="97"/>
                  </a:lnTo>
                  <a:lnTo>
                    <a:pt x="12" y="91"/>
                  </a:lnTo>
                  <a:lnTo>
                    <a:pt x="16" y="85"/>
                  </a:lnTo>
                  <a:lnTo>
                    <a:pt x="22" y="73"/>
                  </a:lnTo>
                  <a:lnTo>
                    <a:pt x="28" y="60"/>
                  </a:lnTo>
                  <a:lnTo>
                    <a:pt x="32" y="54"/>
                  </a:lnTo>
                  <a:lnTo>
                    <a:pt x="37" y="49"/>
                  </a:lnTo>
                  <a:lnTo>
                    <a:pt x="37" y="49"/>
                  </a:lnTo>
                  <a:lnTo>
                    <a:pt x="46" y="40"/>
                  </a:lnTo>
                  <a:lnTo>
                    <a:pt x="52" y="29"/>
                  </a:lnTo>
                  <a:lnTo>
                    <a:pt x="55" y="23"/>
                  </a:lnTo>
                  <a:lnTo>
                    <a:pt x="57" y="18"/>
                  </a:lnTo>
                  <a:lnTo>
                    <a:pt x="59" y="12"/>
                  </a:lnTo>
                  <a:lnTo>
                    <a:pt x="60" y="5"/>
                  </a:lnTo>
                  <a:lnTo>
                    <a:pt x="60" y="5"/>
                  </a:lnTo>
                  <a:lnTo>
                    <a:pt x="60" y="3"/>
                  </a:lnTo>
                  <a:lnTo>
                    <a:pt x="59" y="1"/>
                  </a:lnTo>
                  <a:lnTo>
                    <a:pt x="57" y="1"/>
                  </a:lnTo>
                  <a:lnTo>
                    <a:pt x="56" y="0"/>
                  </a:lnTo>
                  <a:lnTo>
                    <a:pt x="52" y="2"/>
                  </a:lnTo>
                  <a:lnTo>
                    <a:pt x="51" y="3"/>
                  </a:lnTo>
                  <a:lnTo>
                    <a:pt x="51" y="5"/>
                  </a:lnTo>
                  <a:lnTo>
                    <a:pt x="51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6478" name="Freeform 94"/>
            <p:cNvSpPr/>
            <p:nvPr/>
          </p:nvSpPr>
          <p:spPr bwMode="auto">
            <a:xfrm>
              <a:off x="4310063" y="4556125"/>
              <a:ext cx="12700" cy="17463"/>
            </a:xfrm>
            <a:custGeom>
              <a:avLst/>
              <a:gdLst/>
              <a:ahLst/>
              <a:cxnLst>
                <a:cxn ang="0">
                  <a:pos x="13" y="4"/>
                </a:cxn>
                <a:cxn ang="0">
                  <a:pos x="13" y="4"/>
                </a:cxn>
                <a:cxn ang="0">
                  <a:pos x="12" y="8"/>
                </a:cxn>
                <a:cxn ang="0">
                  <a:pos x="10" y="12"/>
                </a:cxn>
                <a:cxn ang="0">
                  <a:pos x="10" y="12"/>
                </a:cxn>
                <a:cxn ang="0">
                  <a:pos x="1" y="26"/>
                </a:cxn>
                <a:cxn ang="0">
                  <a:pos x="1" y="26"/>
                </a:cxn>
                <a:cxn ang="0">
                  <a:pos x="0" y="28"/>
                </a:cxn>
                <a:cxn ang="0">
                  <a:pos x="0" y="31"/>
                </a:cxn>
                <a:cxn ang="0">
                  <a:pos x="1" y="32"/>
                </a:cxn>
                <a:cxn ang="0">
                  <a:pos x="3" y="34"/>
                </a:cxn>
                <a:cxn ang="0">
                  <a:pos x="4" y="34"/>
                </a:cxn>
                <a:cxn ang="0">
                  <a:pos x="6" y="34"/>
                </a:cxn>
                <a:cxn ang="0">
                  <a:pos x="7" y="33"/>
                </a:cxn>
                <a:cxn ang="0">
                  <a:pos x="10" y="32"/>
                </a:cxn>
                <a:cxn ang="0">
                  <a:pos x="10" y="32"/>
                </a:cxn>
                <a:cxn ang="0">
                  <a:pos x="17" y="18"/>
                </a:cxn>
                <a:cxn ang="0">
                  <a:pos x="21" y="11"/>
                </a:cxn>
                <a:cxn ang="0">
                  <a:pos x="22" y="8"/>
                </a:cxn>
                <a:cxn ang="0">
                  <a:pos x="22" y="4"/>
                </a:cxn>
                <a:cxn ang="0">
                  <a:pos x="22" y="4"/>
                </a:cxn>
                <a:cxn ang="0">
                  <a:pos x="22" y="2"/>
                </a:cxn>
                <a:cxn ang="0">
                  <a:pos x="21" y="1"/>
                </a:cxn>
                <a:cxn ang="0">
                  <a:pos x="20" y="0"/>
                </a:cxn>
                <a:cxn ang="0">
                  <a:pos x="18" y="0"/>
                </a:cxn>
                <a:cxn ang="0">
                  <a:pos x="16" y="0"/>
                </a:cxn>
                <a:cxn ang="0">
                  <a:pos x="15" y="1"/>
                </a:cxn>
                <a:cxn ang="0">
                  <a:pos x="14" y="2"/>
                </a:cxn>
                <a:cxn ang="0">
                  <a:pos x="13" y="4"/>
                </a:cxn>
                <a:cxn ang="0">
                  <a:pos x="13" y="4"/>
                </a:cxn>
              </a:cxnLst>
              <a:rect l="0" t="0" r="r" b="b"/>
              <a:pathLst>
                <a:path w="22" h="34">
                  <a:moveTo>
                    <a:pt x="13" y="4"/>
                  </a:moveTo>
                  <a:lnTo>
                    <a:pt x="13" y="4"/>
                  </a:lnTo>
                  <a:lnTo>
                    <a:pt x="12" y="8"/>
                  </a:lnTo>
                  <a:lnTo>
                    <a:pt x="10" y="12"/>
                  </a:lnTo>
                  <a:lnTo>
                    <a:pt x="10" y="12"/>
                  </a:lnTo>
                  <a:lnTo>
                    <a:pt x="1" y="26"/>
                  </a:lnTo>
                  <a:lnTo>
                    <a:pt x="1" y="26"/>
                  </a:lnTo>
                  <a:lnTo>
                    <a:pt x="0" y="28"/>
                  </a:lnTo>
                  <a:lnTo>
                    <a:pt x="0" y="31"/>
                  </a:lnTo>
                  <a:lnTo>
                    <a:pt x="1" y="32"/>
                  </a:lnTo>
                  <a:lnTo>
                    <a:pt x="3" y="34"/>
                  </a:lnTo>
                  <a:lnTo>
                    <a:pt x="4" y="34"/>
                  </a:lnTo>
                  <a:lnTo>
                    <a:pt x="6" y="34"/>
                  </a:lnTo>
                  <a:lnTo>
                    <a:pt x="7" y="33"/>
                  </a:lnTo>
                  <a:lnTo>
                    <a:pt x="10" y="32"/>
                  </a:lnTo>
                  <a:lnTo>
                    <a:pt x="10" y="32"/>
                  </a:lnTo>
                  <a:lnTo>
                    <a:pt x="17" y="18"/>
                  </a:lnTo>
                  <a:lnTo>
                    <a:pt x="21" y="11"/>
                  </a:lnTo>
                  <a:lnTo>
                    <a:pt x="22" y="8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2"/>
                  </a:lnTo>
                  <a:lnTo>
                    <a:pt x="21" y="1"/>
                  </a:lnTo>
                  <a:lnTo>
                    <a:pt x="20" y="0"/>
                  </a:lnTo>
                  <a:lnTo>
                    <a:pt x="18" y="0"/>
                  </a:lnTo>
                  <a:lnTo>
                    <a:pt x="16" y="0"/>
                  </a:lnTo>
                  <a:lnTo>
                    <a:pt x="15" y="1"/>
                  </a:lnTo>
                  <a:lnTo>
                    <a:pt x="14" y="2"/>
                  </a:lnTo>
                  <a:lnTo>
                    <a:pt x="13" y="4"/>
                  </a:lnTo>
                  <a:lnTo>
                    <a:pt x="13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6479" name="Freeform 95"/>
            <p:cNvSpPr/>
            <p:nvPr/>
          </p:nvSpPr>
          <p:spPr bwMode="auto">
            <a:xfrm>
              <a:off x="4702175" y="4106863"/>
              <a:ext cx="31750" cy="47625"/>
            </a:xfrm>
            <a:custGeom>
              <a:avLst/>
              <a:gdLst/>
              <a:ahLst/>
              <a:cxnLst>
                <a:cxn ang="0">
                  <a:pos x="50" y="4"/>
                </a:cxn>
                <a:cxn ang="0">
                  <a:pos x="50" y="4"/>
                </a:cxn>
                <a:cxn ang="0">
                  <a:pos x="49" y="8"/>
                </a:cxn>
                <a:cxn ang="0">
                  <a:pos x="47" y="13"/>
                </a:cxn>
                <a:cxn ang="0">
                  <a:pos x="40" y="22"/>
                </a:cxn>
                <a:cxn ang="0">
                  <a:pos x="33" y="32"/>
                </a:cxn>
                <a:cxn ang="0">
                  <a:pos x="26" y="40"/>
                </a:cxn>
                <a:cxn ang="0">
                  <a:pos x="26" y="40"/>
                </a:cxn>
                <a:cxn ang="0">
                  <a:pos x="17" y="50"/>
                </a:cxn>
                <a:cxn ang="0">
                  <a:pos x="11" y="60"/>
                </a:cxn>
                <a:cxn ang="0">
                  <a:pos x="5" y="73"/>
                </a:cxn>
                <a:cxn ang="0">
                  <a:pos x="0" y="84"/>
                </a:cxn>
                <a:cxn ang="0">
                  <a:pos x="0" y="84"/>
                </a:cxn>
                <a:cxn ang="0">
                  <a:pos x="0" y="86"/>
                </a:cxn>
                <a:cxn ang="0">
                  <a:pos x="0" y="88"/>
                </a:cxn>
                <a:cxn ang="0">
                  <a:pos x="2" y="89"/>
                </a:cxn>
                <a:cxn ang="0">
                  <a:pos x="3" y="90"/>
                </a:cxn>
                <a:cxn ang="0">
                  <a:pos x="7" y="90"/>
                </a:cxn>
                <a:cxn ang="0">
                  <a:pos x="8" y="89"/>
                </a:cxn>
                <a:cxn ang="0">
                  <a:pos x="9" y="87"/>
                </a:cxn>
                <a:cxn ang="0">
                  <a:pos x="9" y="87"/>
                </a:cxn>
                <a:cxn ang="0">
                  <a:pos x="15" y="72"/>
                </a:cxn>
                <a:cxn ang="0">
                  <a:pos x="24" y="58"/>
                </a:cxn>
                <a:cxn ang="0">
                  <a:pos x="24" y="58"/>
                </a:cxn>
                <a:cxn ang="0">
                  <a:pos x="28" y="53"/>
                </a:cxn>
                <a:cxn ang="0">
                  <a:pos x="33" y="48"/>
                </a:cxn>
                <a:cxn ang="0">
                  <a:pos x="38" y="42"/>
                </a:cxn>
                <a:cxn ang="0">
                  <a:pos x="40" y="39"/>
                </a:cxn>
                <a:cxn ang="0">
                  <a:pos x="41" y="37"/>
                </a:cxn>
                <a:cxn ang="0">
                  <a:pos x="41" y="37"/>
                </a:cxn>
                <a:cxn ang="0">
                  <a:pos x="43" y="32"/>
                </a:cxn>
                <a:cxn ang="0">
                  <a:pos x="46" y="27"/>
                </a:cxn>
                <a:cxn ang="0">
                  <a:pos x="50" y="23"/>
                </a:cxn>
                <a:cxn ang="0">
                  <a:pos x="54" y="19"/>
                </a:cxn>
                <a:cxn ang="0">
                  <a:pos x="54" y="19"/>
                </a:cxn>
                <a:cxn ang="0">
                  <a:pos x="58" y="12"/>
                </a:cxn>
                <a:cxn ang="0">
                  <a:pos x="60" y="4"/>
                </a:cxn>
                <a:cxn ang="0">
                  <a:pos x="60" y="4"/>
                </a:cxn>
                <a:cxn ang="0">
                  <a:pos x="60" y="2"/>
                </a:cxn>
                <a:cxn ang="0">
                  <a:pos x="59" y="1"/>
                </a:cxn>
                <a:cxn ang="0">
                  <a:pos x="58" y="0"/>
                </a:cxn>
                <a:cxn ang="0">
                  <a:pos x="56" y="0"/>
                </a:cxn>
                <a:cxn ang="0">
                  <a:pos x="53" y="1"/>
                </a:cxn>
                <a:cxn ang="0">
                  <a:pos x="51" y="2"/>
                </a:cxn>
                <a:cxn ang="0">
                  <a:pos x="50" y="4"/>
                </a:cxn>
                <a:cxn ang="0">
                  <a:pos x="50" y="4"/>
                </a:cxn>
              </a:cxnLst>
              <a:rect l="0" t="0" r="r" b="b"/>
              <a:pathLst>
                <a:path w="60" h="90">
                  <a:moveTo>
                    <a:pt x="50" y="4"/>
                  </a:moveTo>
                  <a:lnTo>
                    <a:pt x="50" y="4"/>
                  </a:lnTo>
                  <a:lnTo>
                    <a:pt x="49" y="8"/>
                  </a:lnTo>
                  <a:lnTo>
                    <a:pt x="47" y="13"/>
                  </a:lnTo>
                  <a:lnTo>
                    <a:pt x="40" y="22"/>
                  </a:lnTo>
                  <a:lnTo>
                    <a:pt x="33" y="32"/>
                  </a:lnTo>
                  <a:lnTo>
                    <a:pt x="26" y="40"/>
                  </a:lnTo>
                  <a:lnTo>
                    <a:pt x="26" y="40"/>
                  </a:lnTo>
                  <a:lnTo>
                    <a:pt x="17" y="50"/>
                  </a:lnTo>
                  <a:lnTo>
                    <a:pt x="11" y="60"/>
                  </a:lnTo>
                  <a:lnTo>
                    <a:pt x="5" y="73"/>
                  </a:lnTo>
                  <a:lnTo>
                    <a:pt x="0" y="84"/>
                  </a:lnTo>
                  <a:lnTo>
                    <a:pt x="0" y="84"/>
                  </a:lnTo>
                  <a:lnTo>
                    <a:pt x="0" y="86"/>
                  </a:lnTo>
                  <a:lnTo>
                    <a:pt x="0" y="88"/>
                  </a:lnTo>
                  <a:lnTo>
                    <a:pt x="2" y="89"/>
                  </a:lnTo>
                  <a:lnTo>
                    <a:pt x="3" y="90"/>
                  </a:lnTo>
                  <a:lnTo>
                    <a:pt x="7" y="90"/>
                  </a:lnTo>
                  <a:lnTo>
                    <a:pt x="8" y="89"/>
                  </a:lnTo>
                  <a:lnTo>
                    <a:pt x="9" y="87"/>
                  </a:lnTo>
                  <a:lnTo>
                    <a:pt x="9" y="87"/>
                  </a:lnTo>
                  <a:lnTo>
                    <a:pt x="15" y="72"/>
                  </a:lnTo>
                  <a:lnTo>
                    <a:pt x="24" y="58"/>
                  </a:lnTo>
                  <a:lnTo>
                    <a:pt x="24" y="58"/>
                  </a:lnTo>
                  <a:lnTo>
                    <a:pt x="28" y="53"/>
                  </a:lnTo>
                  <a:lnTo>
                    <a:pt x="33" y="48"/>
                  </a:lnTo>
                  <a:lnTo>
                    <a:pt x="38" y="42"/>
                  </a:lnTo>
                  <a:lnTo>
                    <a:pt x="40" y="39"/>
                  </a:lnTo>
                  <a:lnTo>
                    <a:pt x="41" y="37"/>
                  </a:lnTo>
                  <a:lnTo>
                    <a:pt x="41" y="37"/>
                  </a:lnTo>
                  <a:lnTo>
                    <a:pt x="43" y="32"/>
                  </a:lnTo>
                  <a:lnTo>
                    <a:pt x="46" y="27"/>
                  </a:lnTo>
                  <a:lnTo>
                    <a:pt x="50" y="23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58" y="12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60" y="2"/>
                  </a:lnTo>
                  <a:lnTo>
                    <a:pt x="59" y="1"/>
                  </a:lnTo>
                  <a:lnTo>
                    <a:pt x="58" y="0"/>
                  </a:lnTo>
                  <a:lnTo>
                    <a:pt x="56" y="0"/>
                  </a:lnTo>
                  <a:lnTo>
                    <a:pt x="53" y="1"/>
                  </a:lnTo>
                  <a:lnTo>
                    <a:pt x="51" y="2"/>
                  </a:lnTo>
                  <a:lnTo>
                    <a:pt x="50" y="4"/>
                  </a:lnTo>
                  <a:lnTo>
                    <a:pt x="50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6480" name="Freeform 96"/>
            <p:cNvSpPr/>
            <p:nvPr/>
          </p:nvSpPr>
          <p:spPr bwMode="auto">
            <a:xfrm>
              <a:off x="4714875" y="4149725"/>
              <a:ext cx="28575" cy="49213"/>
            </a:xfrm>
            <a:custGeom>
              <a:avLst/>
              <a:gdLst/>
              <a:ahLst/>
              <a:cxnLst>
                <a:cxn ang="0">
                  <a:pos x="44" y="3"/>
                </a:cxn>
                <a:cxn ang="0">
                  <a:pos x="44" y="3"/>
                </a:cxn>
                <a:cxn ang="0">
                  <a:pos x="41" y="15"/>
                </a:cxn>
                <a:cxn ang="0">
                  <a:pos x="37" y="25"/>
                </a:cxn>
                <a:cxn ang="0">
                  <a:pos x="32" y="36"/>
                </a:cxn>
                <a:cxn ang="0">
                  <a:pos x="26" y="46"/>
                </a:cxn>
                <a:cxn ang="0">
                  <a:pos x="14" y="66"/>
                </a:cxn>
                <a:cxn ang="0">
                  <a:pos x="1" y="85"/>
                </a:cxn>
                <a:cxn ang="0">
                  <a:pos x="1" y="85"/>
                </a:cxn>
                <a:cxn ang="0">
                  <a:pos x="0" y="87"/>
                </a:cxn>
                <a:cxn ang="0">
                  <a:pos x="0" y="88"/>
                </a:cxn>
                <a:cxn ang="0">
                  <a:pos x="1" y="90"/>
                </a:cxn>
                <a:cxn ang="0">
                  <a:pos x="2" y="91"/>
                </a:cxn>
                <a:cxn ang="0">
                  <a:pos x="6" y="91"/>
                </a:cxn>
                <a:cxn ang="0">
                  <a:pos x="8" y="91"/>
                </a:cxn>
                <a:cxn ang="0">
                  <a:pos x="9" y="89"/>
                </a:cxn>
                <a:cxn ang="0">
                  <a:pos x="9" y="89"/>
                </a:cxn>
                <a:cxn ang="0">
                  <a:pos x="22" y="70"/>
                </a:cxn>
                <a:cxn ang="0">
                  <a:pos x="35" y="50"/>
                </a:cxn>
                <a:cxn ang="0">
                  <a:pos x="41" y="39"/>
                </a:cxn>
                <a:cxn ang="0">
                  <a:pos x="46" y="28"/>
                </a:cxn>
                <a:cxn ang="0">
                  <a:pos x="50" y="18"/>
                </a:cxn>
                <a:cxn ang="0">
                  <a:pos x="53" y="6"/>
                </a:cxn>
                <a:cxn ang="0">
                  <a:pos x="53" y="6"/>
                </a:cxn>
                <a:cxn ang="0">
                  <a:pos x="53" y="4"/>
                </a:cxn>
                <a:cxn ang="0">
                  <a:pos x="53" y="2"/>
                </a:cxn>
                <a:cxn ang="0">
                  <a:pos x="52" y="1"/>
                </a:cxn>
                <a:cxn ang="0">
                  <a:pos x="50" y="0"/>
                </a:cxn>
                <a:cxn ang="0">
                  <a:pos x="48" y="0"/>
                </a:cxn>
                <a:cxn ang="0">
                  <a:pos x="47" y="1"/>
                </a:cxn>
                <a:cxn ang="0">
                  <a:pos x="45" y="2"/>
                </a:cxn>
                <a:cxn ang="0">
                  <a:pos x="44" y="3"/>
                </a:cxn>
                <a:cxn ang="0">
                  <a:pos x="44" y="3"/>
                </a:cxn>
              </a:cxnLst>
              <a:rect l="0" t="0" r="r" b="b"/>
              <a:pathLst>
                <a:path w="53" h="91">
                  <a:moveTo>
                    <a:pt x="44" y="3"/>
                  </a:moveTo>
                  <a:lnTo>
                    <a:pt x="44" y="3"/>
                  </a:lnTo>
                  <a:lnTo>
                    <a:pt x="41" y="15"/>
                  </a:lnTo>
                  <a:lnTo>
                    <a:pt x="37" y="25"/>
                  </a:lnTo>
                  <a:lnTo>
                    <a:pt x="32" y="36"/>
                  </a:lnTo>
                  <a:lnTo>
                    <a:pt x="26" y="46"/>
                  </a:lnTo>
                  <a:lnTo>
                    <a:pt x="14" y="66"/>
                  </a:lnTo>
                  <a:lnTo>
                    <a:pt x="1" y="85"/>
                  </a:lnTo>
                  <a:lnTo>
                    <a:pt x="1" y="85"/>
                  </a:lnTo>
                  <a:lnTo>
                    <a:pt x="0" y="87"/>
                  </a:lnTo>
                  <a:lnTo>
                    <a:pt x="0" y="88"/>
                  </a:lnTo>
                  <a:lnTo>
                    <a:pt x="1" y="90"/>
                  </a:lnTo>
                  <a:lnTo>
                    <a:pt x="2" y="91"/>
                  </a:lnTo>
                  <a:lnTo>
                    <a:pt x="6" y="91"/>
                  </a:lnTo>
                  <a:lnTo>
                    <a:pt x="8" y="91"/>
                  </a:lnTo>
                  <a:lnTo>
                    <a:pt x="9" y="89"/>
                  </a:lnTo>
                  <a:lnTo>
                    <a:pt x="9" y="89"/>
                  </a:lnTo>
                  <a:lnTo>
                    <a:pt x="22" y="70"/>
                  </a:lnTo>
                  <a:lnTo>
                    <a:pt x="35" y="50"/>
                  </a:lnTo>
                  <a:lnTo>
                    <a:pt x="41" y="39"/>
                  </a:lnTo>
                  <a:lnTo>
                    <a:pt x="46" y="28"/>
                  </a:lnTo>
                  <a:lnTo>
                    <a:pt x="50" y="18"/>
                  </a:lnTo>
                  <a:lnTo>
                    <a:pt x="53" y="6"/>
                  </a:lnTo>
                  <a:lnTo>
                    <a:pt x="53" y="6"/>
                  </a:lnTo>
                  <a:lnTo>
                    <a:pt x="53" y="4"/>
                  </a:lnTo>
                  <a:lnTo>
                    <a:pt x="53" y="2"/>
                  </a:lnTo>
                  <a:lnTo>
                    <a:pt x="52" y="1"/>
                  </a:lnTo>
                  <a:lnTo>
                    <a:pt x="50" y="0"/>
                  </a:lnTo>
                  <a:lnTo>
                    <a:pt x="48" y="0"/>
                  </a:lnTo>
                  <a:lnTo>
                    <a:pt x="47" y="1"/>
                  </a:lnTo>
                  <a:lnTo>
                    <a:pt x="45" y="2"/>
                  </a:lnTo>
                  <a:lnTo>
                    <a:pt x="44" y="3"/>
                  </a:lnTo>
                  <a:lnTo>
                    <a:pt x="44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6481" name="Freeform 97"/>
            <p:cNvSpPr/>
            <p:nvPr/>
          </p:nvSpPr>
          <p:spPr bwMode="auto">
            <a:xfrm>
              <a:off x="4732338" y="4183063"/>
              <a:ext cx="22225" cy="31750"/>
            </a:xfrm>
            <a:custGeom>
              <a:avLst/>
              <a:gdLst/>
              <a:ahLst/>
              <a:cxnLst>
                <a:cxn ang="0">
                  <a:pos x="32" y="2"/>
                </a:cxn>
                <a:cxn ang="0">
                  <a:pos x="32" y="2"/>
                </a:cxn>
                <a:cxn ang="0">
                  <a:pos x="24" y="16"/>
                </a:cxn>
                <a:cxn ang="0">
                  <a:pos x="17" y="28"/>
                </a:cxn>
                <a:cxn ang="0">
                  <a:pos x="10" y="40"/>
                </a:cxn>
                <a:cxn ang="0">
                  <a:pos x="6" y="47"/>
                </a:cxn>
                <a:cxn ang="0">
                  <a:pos x="1" y="53"/>
                </a:cxn>
                <a:cxn ang="0">
                  <a:pos x="1" y="53"/>
                </a:cxn>
                <a:cxn ang="0">
                  <a:pos x="0" y="54"/>
                </a:cxn>
                <a:cxn ang="0">
                  <a:pos x="0" y="56"/>
                </a:cxn>
                <a:cxn ang="0">
                  <a:pos x="1" y="58"/>
                </a:cxn>
                <a:cxn ang="0">
                  <a:pos x="2" y="59"/>
                </a:cxn>
                <a:cxn ang="0">
                  <a:pos x="3" y="60"/>
                </a:cxn>
                <a:cxn ang="0">
                  <a:pos x="5" y="60"/>
                </a:cxn>
                <a:cxn ang="0">
                  <a:pos x="6" y="60"/>
                </a:cxn>
                <a:cxn ang="0">
                  <a:pos x="8" y="59"/>
                </a:cxn>
                <a:cxn ang="0">
                  <a:pos x="8" y="59"/>
                </a:cxn>
                <a:cxn ang="0">
                  <a:pos x="13" y="53"/>
                </a:cxn>
                <a:cxn ang="0">
                  <a:pos x="17" y="47"/>
                </a:cxn>
                <a:cxn ang="0">
                  <a:pos x="25" y="34"/>
                </a:cxn>
                <a:cxn ang="0">
                  <a:pos x="33" y="21"/>
                </a:cxn>
                <a:cxn ang="0">
                  <a:pos x="40" y="7"/>
                </a:cxn>
                <a:cxn ang="0">
                  <a:pos x="40" y="7"/>
                </a:cxn>
                <a:cxn ang="0">
                  <a:pos x="41" y="5"/>
                </a:cxn>
                <a:cxn ang="0">
                  <a:pos x="41" y="4"/>
                </a:cxn>
                <a:cxn ang="0">
                  <a:pos x="40" y="2"/>
                </a:cxn>
                <a:cxn ang="0">
                  <a:pos x="39" y="1"/>
                </a:cxn>
                <a:cxn ang="0">
                  <a:pos x="37" y="0"/>
                </a:cxn>
                <a:cxn ang="0">
                  <a:pos x="35" y="0"/>
                </a:cxn>
                <a:cxn ang="0">
                  <a:pos x="34" y="1"/>
                </a:cxn>
                <a:cxn ang="0">
                  <a:pos x="32" y="2"/>
                </a:cxn>
                <a:cxn ang="0">
                  <a:pos x="32" y="2"/>
                </a:cxn>
              </a:cxnLst>
              <a:rect l="0" t="0" r="r" b="b"/>
              <a:pathLst>
                <a:path w="41" h="60">
                  <a:moveTo>
                    <a:pt x="32" y="2"/>
                  </a:moveTo>
                  <a:lnTo>
                    <a:pt x="32" y="2"/>
                  </a:lnTo>
                  <a:lnTo>
                    <a:pt x="24" y="16"/>
                  </a:lnTo>
                  <a:lnTo>
                    <a:pt x="17" y="28"/>
                  </a:lnTo>
                  <a:lnTo>
                    <a:pt x="10" y="40"/>
                  </a:lnTo>
                  <a:lnTo>
                    <a:pt x="6" y="47"/>
                  </a:lnTo>
                  <a:lnTo>
                    <a:pt x="1" y="53"/>
                  </a:lnTo>
                  <a:lnTo>
                    <a:pt x="1" y="53"/>
                  </a:lnTo>
                  <a:lnTo>
                    <a:pt x="0" y="54"/>
                  </a:lnTo>
                  <a:lnTo>
                    <a:pt x="0" y="56"/>
                  </a:lnTo>
                  <a:lnTo>
                    <a:pt x="1" y="58"/>
                  </a:lnTo>
                  <a:lnTo>
                    <a:pt x="2" y="59"/>
                  </a:lnTo>
                  <a:lnTo>
                    <a:pt x="3" y="60"/>
                  </a:lnTo>
                  <a:lnTo>
                    <a:pt x="5" y="60"/>
                  </a:lnTo>
                  <a:lnTo>
                    <a:pt x="6" y="60"/>
                  </a:lnTo>
                  <a:lnTo>
                    <a:pt x="8" y="59"/>
                  </a:lnTo>
                  <a:lnTo>
                    <a:pt x="8" y="59"/>
                  </a:lnTo>
                  <a:lnTo>
                    <a:pt x="13" y="53"/>
                  </a:lnTo>
                  <a:lnTo>
                    <a:pt x="17" y="47"/>
                  </a:lnTo>
                  <a:lnTo>
                    <a:pt x="25" y="34"/>
                  </a:lnTo>
                  <a:lnTo>
                    <a:pt x="33" y="21"/>
                  </a:lnTo>
                  <a:lnTo>
                    <a:pt x="40" y="7"/>
                  </a:lnTo>
                  <a:lnTo>
                    <a:pt x="40" y="7"/>
                  </a:lnTo>
                  <a:lnTo>
                    <a:pt x="41" y="5"/>
                  </a:lnTo>
                  <a:lnTo>
                    <a:pt x="41" y="4"/>
                  </a:lnTo>
                  <a:lnTo>
                    <a:pt x="40" y="2"/>
                  </a:lnTo>
                  <a:lnTo>
                    <a:pt x="39" y="1"/>
                  </a:lnTo>
                  <a:lnTo>
                    <a:pt x="37" y="0"/>
                  </a:lnTo>
                  <a:lnTo>
                    <a:pt x="35" y="0"/>
                  </a:lnTo>
                  <a:lnTo>
                    <a:pt x="34" y="1"/>
                  </a:lnTo>
                  <a:lnTo>
                    <a:pt x="32" y="2"/>
                  </a:lnTo>
                  <a:lnTo>
                    <a:pt x="32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6482" name="Freeform 98"/>
            <p:cNvSpPr/>
            <p:nvPr/>
          </p:nvSpPr>
          <p:spPr bwMode="auto">
            <a:xfrm>
              <a:off x="4340225" y="4113213"/>
              <a:ext cx="22225" cy="31750"/>
            </a:xfrm>
            <a:custGeom>
              <a:avLst/>
              <a:gdLst/>
              <a:ahLst/>
              <a:cxnLst>
                <a:cxn ang="0">
                  <a:pos x="32" y="3"/>
                </a:cxn>
                <a:cxn ang="0">
                  <a:pos x="32" y="3"/>
                </a:cxn>
                <a:cxn ang="0">
                  <a:pos x="28" y="10"/>
                </a:cxn>
                <a:cxn ang="0">
                  <a:pos x="24" y="16"/>
                </a:cxn>
                <a:cxn ang="0">
                  <a:pos x="14" y="28"/>
                </a:cxn>
                <a:cxn ang="0">
                  <a:pos x="8" y="34"/>
                </a:cxn>
                <a:cxn ang="0">
                  <a:pos x="4" y="40"/>
                </a:cxn>
                <a:cxn ang="0">
                  <a:pos x="1" y="47"/>
                </a:cxn>
                <a:cxn ang="0">
                  <a:pos x="0" y="55"/>
                </a:cxn>
                <a:cxn ang="0">
                  <a:pos x="0" y="55"/>
                </a:cxn>
                <a:cxn ang="0">
                  <a:pos x="0" y="57"/>
                </a:cxn>
                <a:cxn ang="0">
                  <a:pos x="1" y="59"/>
                </a:cxn>
                <a:cxn ang="0">
                  <a:pos x="3" y="59"/>
                </a:cxn>
                <a:cxn ang="0">
                  <a:pos x="4" y="60"/>
                </a:cxn>
                <a:cxn ang="0">
                  <a:pos x="6" y="59"/>
                </a:cxn>
                <a:cxn ang="0">
                  <a:pos x="8" y="59"/>
                </a:cxn>
                <a:cxn ang="0">
                  <a:pos x="9" y="57"/>
                </a:cxn>
                <a:cxn ang="0">
                  <a:pos x="9" y="55"/>
                </a:cxn>
                <a:cxn ang="0">
                  <a:pos x="9" y="55"/>
                </a:cxn>
                <a:cxn ang="0">
                  <a:pos x="10" y="51"/>
                </a:cxn>
                <a:cxn ang="0">
                  <a:pos x="11" y="47"/>
                </a:cxn>
                <a:cxn ang="0">
                  <a:pos x="16" y="41"/>
                </a:cxn>
                <a:cxn ang="0">
                  <a:pos x="20" y="35"/>
                </a:cxn>
                <a:cxn ang="0">
                  <a:pos x="25" y="29"/>
                </a:cxn>
                <a:cxn ang="0">
                  <a:pos x="25" y="29"/>
                </a:cxn>
                <a:cxn ang="0">
                  <a:pos x="34" y="19"/>
                </a:cxn>
                <a:cxn ang="0">
                  <a:pos x="38" y="12"/>
                </a:cxn>
                <a:cxn ang="0">
                  <a:pos x="41" y="5"/>
                </a:cxn>
                <a:cxn ang="0">
                  <a:pos x="41" y="5"/>
                </a:cxn>
                <a:cxn ang="0">
                  <a:pos x="41" y="4"/>
                </a:cxn>
                <a:cxn ang="0">
                  <a:pos x="40" y="2"/>
                </a:cxn>
                <a:cxn ang="0">
                  <a:pos x="39" y="1"/>
                </a:cxn>
                <a:cxn ang="0">
                  <a:pos x="38" y="0"/>
                </a:cxn>
                <a:cxn ang="0">
                  <a:pos x="34" y="0"/>
                </a:cxn>
                <a:cxn ang="0">
                  <a:pos x="33" y="1"/>
                </a:cxn>
                <a:cxn ang="0">
                  <a:pos x="32" y="3"/>
                </a:cxn>
                <a:cxn ang="0">
                  <a:pos x="32" y="3"/>
                </a:cxn>
              </a:cxnLst>
              <a:rect l="0" t="0" r="r" b="b"/>
              <a:pathLst>
                <a:path w="41" h="60">
                  <a:moveTo>
                    <a:pt x="32" y="3"/>
                  </a:moveTo>
                  <a:lnTo>
                    <a:pt x="32" y="3"/>
                  </a:lnTo>
                  <a:lnTo>
                    <a:pt x="28" y="10"/>
                  </a:lnTo>
                  <a:lnTo>
                    <a:pt x="24" y="16"/>
                  </a:lnTo>
                  <a:lnTo>
                    <a:pt x="14" y="28"/>
                  </a:lnTo>
                  <a:lnTo>
                    <a:pt x="8" y="34"/>
                  </a:lnTo>
                  <a:lnTo>
                    <a:pt x="4" y="40"/>
                  </a:lnTo>
                  <a:lnTo>
                    <a:pt x="1" y="47"/>
                  </a:lnTo>
                  <a:lnTo>
                    <a:pt x="0" y="55"/>
                  </a:lnTo>
                  <a:lnTo>
                    <a:pt x="0" y="55"/>
                  </a:lnTo>
                  <a:lnTo>
                    <a:pt x="0" y="57"/>
                  </a:lnTo>
                  <a:lnTo>
                    <a:pt x="1" y="59"/>
                  </a:lnTo>
                  <a:lnTo>
                    <a:pt x="3" y="59"/>
                  </a:lnTo>
                  <a:lnTo>
                    <a:pt x="4" y="60"/>
                  </a:lnTo>
                  <a:lnTo>
                    <a:pt x="6" y="59"/>
                  </a:lnTo>
                  <a:lnTo>
                    <a:pt x="8" y="59"/>
                  </a:lnTo>
                  <a:lnTo>
                    <a:pt x="9" y="57"/>
                  </a:lnTo>
                  <a:lnTo>
                    <a:pt x="9" y="55"/>
                  </a:lnTo>
                  <a:lnTo>
                    <a:pt x="9" y="55"/>
                  </a:lnTo>
                  <a:lnTo>
                    <a:pt x="10" y="51"/>
                  </a:lnTo>
                  <a:lnTo>
                    <a:pt x="11" y="47"/>
                  </a:lnTo>
                  <a:lnTo>
                    <a:pt x="16" y="41"/>
                  </a:lnTo>
                  <a:lnTo>
                    <a:pt x="20" y="35"/>
                  </a:lnTo>
                  <a:lnTo>
                    <a:pt x="25" y="29"/>
                  </a:lnTo>
                  <a:lnTo>
                    <a:pt x="25" y="29"/>
                  </a:lnTo>
                  <a:lnTo>
                    <a:pt x="34" y="19"/>
                  </a:lnTo>
                  <a:lnTo>
                    <a:pt x="38" y="12"/>
                  </a:lnTo>
                  <a:lnTo>
                    <a:pt x="41" y="5"/>
                  </a:lnTo>
                  <a:lnTo>
                    <a:pt x="41" y="5"/>
                  </a:lnTo>
                  <a:lnTo>
                    <a:pt x="41" y="4"/>
                  </a:lnTo>
                  <a:lnTo>
                    <a:pt x="40" y="2"/>
                  </a:lnTo>
                  <a:lnTo>
                    <a:pt x="39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33" y="1"/>
                  </a:lnTo>
                  <a:lnTo>
                    <a:pt x="32" y="3"/>
                  </a:lnTo>
                  <a:lnTo>
                    <a:pt x="32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6483" name="Freeform 99"/>
            <p:cNvSpPr/>
            <p:nvPr/>
          </p:nvSpPr>
          <p:spPr bwMode="auto">
            <a:xfrm>
              <a:off x="4337050" y="4146550"/>
              <a:ext cx="25400" cy="41275"/>
            </a:xfrm>
            <a:custGeom>
              <a:avLst/>
              <a:gdLst/>
              <a:ahLst/>
              <a:cxnLst>
                <a:cxn ang="0">
                  <a:pos x="38" y="2"/>
                </a:cxn>
                <a:cxn ang="0">
                  <a:pos x="38" y="2"/>
                </a:cxn>
                <a:cxn ang="0">
                  <a:pos x="28" y="20"/>
                </a:cxn>
                <a:cxn ang="0">
                  <a:pos x="18" y="36"/>
                </a:cxn>
                <a:cxn ang="0">
                  <a:pos x="1" y="71"/>
                </a:cxn>
                <a:cxn ang="0">
                  <a:pos x="1" y="71"/>
                </a:cxn>
                <a:cxn ang="0">
                  <a:pos x="0" y="73"/>
                </a:cxn>
                <a:cxn ang="0">
                  <a:pos x="0" y="75"/>
                </a:cxn>
                <a:cxn ang="0">
                  <a:pos x="1" y="77"/>
                </a:cxn>
                <a:cxn ang="0">
                  <a:pos x="3" y="78"/>
                </a:cxn>
                <a:cxn ang="0">
                  <a:pos x="4" y="78"/>
                </a:cxn>
                <a:cxn ang="0">
                  <a:pos x="6" y="78"/>
                </a:cxn>
                <a:cxn ang="0">
                  <a:pos x="7" y="78"/>
                </a:cxn>
                <a:cxn ang="0">
                  <a:pos x="8" y="76"/>
                </a:cxn>
                <a:cxn ang="0">
                  <a:pos x="8" y="76"/>
                </a:cxn>
                <a:cxn ang="0">
                  <a:pos x="27" y="41"/>
                </a:cxn>
                <a:cxn ang="0">
                  <a:pos x="36" y="24"/>
                </a:cxn>
                <a:cxn ang="0">
                  <a:pos x="46" y="7"/>
                </a:cxn>
                <a:cxn ang="0">
                  <a:pos x="46" y="7"/>
                </a:cxn>
                <a:cxn ang="0">
                  <a:pos x="47" y="5"/>
                </a:cxn>
                <a:cxn ang="0">
                  <a:pos x="47" y="3"/>
                </a:cxn>
                <a:cxn ang="0">
                  <a:pos x="46" y="2"/>
                </a:cxn>
                <a:cxn ang="0">
                  <a:pos x="45" y="1"/>
                </a:cxn>
                <a:cxn ang="0">
                  <a:pos x="43" y="0"/>
                </a:cxn>
                <a:cxn ang="0">
                  <a:pos x="41" y="0"/>
                </a:cxn>
                <a:cxn ang="0">
                  <a:pos x="40" y="1"/>
                </a:cxn>
                <a:cxn ang="0">
                  <a:pos x="38" y="2"/>
                </a:cxn>
                <a:cxn ang="0">
                  <a:pos x="38" y="2"/>
                </a:cxn>
              </a:cxnLst>
              <a:rect l="0" t="0" r="r" b="b"/>
              <a:pathLst>
                <a:path w="47" h="78">
                  <a:moveTo>
                    <a:pt x="38" y="2"/>
                  </a:moveTo>
                  <a:lnTo>
                    <a:pt x="38" y="2"/>
                  </a:lnTo>
                  <a:lnTo>
                    <a:pt x="28" y="20"/>
                  </a:lnTo>
                  <a:lnTo>
                    <a:pt x="18" y="36"/>
                  </a:lnTo>
                  <a:lnTo>
                    <a:pt x="1" y="71"/>
                  </a:lnTo>
                  <a:lnTo>
                    <a:pt x="1" y="71"/>
                  </a:lnTo>
                  <a:lnTo>
                    <a:pt x="0" y="73"/>
                  </a:lnTo>
                  <a:lnTo>
                    <a:pt x="0" y="75"/>
                  </a:lnTo>
                  <a:lnTo>
                    <a:pt x="1" y="77"/>
                  </a:lnTo>
                  <a:lnTo>
                    <a:pt x="3" y="78"/>
                  </a:lnTo>
                  <a:lnTo>
                    <a:pt x="4" y="78"/>
                  </a:lnTo>
                  <a:lnTo>
                    <a:pt x="6" y="78"/>
                  </a:lnTo>
                  <a:lnTo>
                    <a:pt x="7" y="78"/>
                  </a:lnTo>
                  <a:lnTo>
                    <a:pt x="8" y="76"/>
                  </a:lnTo>
                  <a:lnTo>
                    <a:pt x="8" y="76"/>
                  </a:lnTo>
                  <a:lnTo>
                    <a:pt x="27" y="41"/>
                  </a:lnTo>
                  <a:lnTo>
                    <a:pt x="36" y="24"/>
                  </a:lnTo>
                  <a:lnTo>
                    <a:pt x="46" y="7"/>
                  </a:lnTo>
                  <a:lnTo>
                    <a:pt x="46" y="7"/>
                  </a:lnTo>
                  <a:lnTo>
                    <a:pt x="47" y="5"/>
                  </a:lnTo>
                  <a:lnTo>
                    <a:pt x="47" y="3"/>
                  </a:lnTo>
                  <a:lnTo>
                    <a:pt x="46" y="2"/>
                  </a:lnTo>
                  <a:lnTo>
                    <a:pt x="45" y="1"/>
                  </a:lnTo>
                  <a:lnTo>
                    <a:pt x="43" y="0"/>
                  </a:lnTo>
                  <a:lnTo>
                    <a:pt x="41" y="0"/>
                  </a:lnTo>
                  <a:lnTo>
                    <a:pt x="40" y="1"/>
                  </a:lnTo>
                  <a:lnTo>
                    <a:pt x="38" y="2"/>
                  </a:lnTo>
                  <a:lnTo>
                    <a:pt x="38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6484" name="Freeform 100"/>
            <p:cNvSpPr/>
            <p:nvPr/>
          </p:nvSpPr>
          <p:spPr bwMode="auto">
            <a:xfrm>
              <a:off x="4357688" y="4176713"/>
              <a:ext cx="22225" cy="31750"/>
            </a:xfrm>
            <a:custGeom>
              <a:avLst/>
              <a:gdLst/>
              <a:ahLst/>
              <a:cxnLst>
                <a:cxn ang="0">
                  <a:pos x="31" y="3"/>
                </a:cxn>
                <a:cxn ang="0">
                  <a:pos x="31" y="3"/>
                </a:cxn>
                <a:cxn ang="0">
                  <a:pos x="26" y="16"/>
                </a:cxn>
                <a:cxn ang="0">
                  <a:pos x="19" y="29"/>
                </a:cxn>
                <a:cxn ang="0">
                  <a:pos x="10" y="41"/>
                </a:cxn>
                <a:cxn ang="0">
                  <a:pos x="1" y="51"/>
                </a:cxn>
                <a:cxn ang="0">
                  <a:pos x="1" y="51"/>
                </a:cxn>
                <a:cxn ang="0">
                  <a:pos x="0" y="53"/>
                </a:cxn>
                <a:cxn ang="0">
                  <a:pos x="0" y="56"/>
                </a:cxn>
                <a:cxn ang="0">
                  <a:pos x="0" y="57"/>
                </a:cxn>
                <a:cxn ang="0">
                  <a:pos x="1" y="59"/>
                </a:cxn>
                <a:cxn ang="0">
                  <a:pos x="3" y="60"/>
                </a:cxn>
                <a:cxn ang="0">
                  <a:pos x="4" y="60"/>
                </a:cxn>
                <a:cxn ang="0">
                  <a:pos x="6" y="60"/>
                </a:cxn>
                <a:cxn ang="0">
                  <a:pos x="7" y="59"/>
                </a:cxn>
                <a:cxn ang="0">
                  <a:pos x="7" y="59"/>
                </a:cxn>
                <a:cxn ang="0">
                  <a:pos x="18" y="46"/>
                </a:cxn>
                <a:cxn ang="0">
                  <a:pos x="27" y="34"/>
                </a:cxn>
                <a:cxn ang="0">
                  <a:pos x="34" y="20"/>
                </a:cxn>
                <a:cxn ang="0">
                  <a:pos x="40" y="6"/>
                </a:cxn>
                <a:cxn ang="0">
                  <a:pos x="40" y="6"/>
                </a:cxn>
                <a:cxn ang="0">
                  <a:pos x="41" y="4"/>
                </a:cxn>
                <a:cxn ang="0">
                  <a:pos x="40" y="2"/>
                </a:cxn>
                <a:cxn ang="0">
                  <a:pos x="39" y="1"/>
                </a:cxn>
                <a:cxn ang="0">
                  <a:pos x="37" y="0"/>
                </a:cxn>
                <a:cxn ang="0">
                  <a:pos x="36" y="0"/>
                </a:cxn>
                <a:cxn ang="0">
                  <a:pos x="34" y="1"/>
                </a:cxn>
                <a:cxn ang="0">
                  <a:pos x="32" y="2"/>
                </a:cxn>
                <a:cxn ang="0">
                  <a:pos x="31" y="3"/>
                </a:cxn>
                <a:cxn ang="0">
                  <a:pos x="31" y="3"/>
                </a:cxn>
              </a:cxnLst>
              <a:rect l="0" t="0" r="r" b="b"/>
              <a:pathLst>
                <a:path w="41" h="60">
                  <a:moveTo>
                    <a:pt x="31" y="3"/>
                  </a:moveTo>
                  <a:lnTo>
                    <a:pt x="31" y="3"/>
                  </a:lnTo>
                  <a:lnTo>
                    <a:pt x="26" y="16"/>
                  </a:lnTo>
                  <a:lnTo>
                    <a:pt x="19" y="29"/>
                  </a:lnTo>
                  <a:lnTo>
                    <a:pt x="10" y="41"/>
                  </a:lnTo>
                  <a:lnTo>
                    <a:pt x="1" y="51"/>
                  </a:lnTo>
                  <a:lnTo>
                    <a:pt x="1" y="51"/>
                  </a:lnTo>
                  <a:lnTo>
                    <a:pt x="0" y="53"/>
                  </a:lnTo>
                  <a:lnTo>
                    <a:pt x="0" y="56"/>
                  </a:lnTo>
                  <a:lnTo>
                    <a:pt x="0" y="57"/>
                  </a:lnTo>
                  <a:lnTo>
                    <a:pt x="1" y="59"/>
                  </a:lnTo>
                  <a:lnTo>
                    <a:pt x="3" y="60"/>
                  </a:lnTo>
                  <a:lnTo>
                    <a:pt x="4" y="60"/>
                  </a:lnTo>
                  <a:lnTo>
                    <a:pt x="6" y="60"/>
                  </a:lnTo>
                  <a:lnTo>
                    <a:pt x="7" y="59"/>
                  </a:lnTo>
                  <a:lnTo>
                    <a:pt x="7" y="59"/>
                  </a:lnTo>
                  <a:lnTo>
                    <a:pt x="18" y="46"/>
                  </a:lnTo>
                  <a:lnTo>
                    <a:pt x="27" y="34"/>
                  </a:lnTo>
                  <a:lnTo>
                    <a:pt x="34" y="20"/>
                  </a:lnTo>
                  <a:lnTo>
                    <a:pt x="40" y="6"/>
                  </a:lnTo>
                  <a:lnTo>
                    <a:pt x="40" y="6"/>
                  </a:lnTo>
                  <a:lnTo>
                    <a:pt x="41" y="4"/>
                  </a:lnTo>
                  <a:lnTo>
                    <a:pt x="40" y="2"/>
                  </a:lnTo>
                  <a:lnTo>
                    <a:pt x="39" y="1"/>
                  </a:lnTo>
                  <a:lnTo>
                    <a:pt x="37" y="0"/>
                  </a:lnTo>
                  <a:lnTo>
                    <a:pt x="36" y="0"/>
                  </a:lnTo>
                  <a:lnTo>
                    <a:pt x="34" y="1"/>
                  </a:lnTo>
                  <a:lnTo>
                    <a:pt x="32" y="2"/>
                  </a:lnTo>
                  <a:lnTo>
                    <a:pt x="31" y="3"/>
                  </a:lnTo>
                  <a:lnTo>
                    <a:pt x="31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7092" name="Freeform 708"/>
            <p:cNvSpPr>
              <a:spLocks noEditPoints="1"/>
            </p:cNvSpPr>
            <p:nvPr/>
          </p:nvSpPr>
          <p:spPr bwMode="auto">
            <a:xfrm>
              <a:off x="4311651" y="4033838"/>
              <a:ext cx="112713" cy="203200"/>
            </a:xfrm>
            <a:custGeom>
              <a:avLst/>
              <a:gdLst/>
              <a:ahLst/>
              <a:cxnLst>
                <a:cxn ang="0">
                  <a:pos x="89" y="383"/>
                </a:cxn>
                <a:cxn ang="0">
                  <a:pos x="62" y="376"/>
                </a:cxn>
                <a:cxn ang="0">
                  <a:pos x="27" y="352"/>
                </a:cxn>
                <a:cxn ang="0">
                  <a:pos x="15" y="335"/>
                </a:cxn>
                <a:cxn ang="0">
                  <a:pos x="10" y="313"/>
                </a:cxn>
                <a:cxn ang="0">
                  <a:pos x="5" y="270"/>
                </a:cxn>
                <a:cxn ang="0">
                  <a:pos x="0" y="152"/>
                </a:cxn>
                <a:cxn ang="0">
                  <a:pos x="2" y="144"/>
                </a:cxn>
                <a:cxn ang="0">
                  <a:pos x="11" y="134"/>
                </a:cxn>
                <a:cxn ang="0">
                  <a:pos x="13" y="116"/>
                </a:cxn>
                <a:cxn ang="0">
                  <a:pos x="14" y="88"/>
                </a:cxn>
                <a:cxn ang="0">
                  <a:pos x="19" y="59"/>
                </a:cxn>
                <a:cxn ang="0">
                  <a:pos x="28" y="42"/>
                </a:cxn>
                <a:cxn ang="0">
                  <a:pos x="57" y="15"/>
                </a:cxn>
                <a:cxn ang="0">
                  <a:pos x="92" y="1"/>
                </a:cxn>
                <a:cxn ang="0">
                  <a:pos x="113" y="0"/>
                </a:cxn>
                <a:cxn ang="0">
                  <a:pos x="147" y="2"/>
                </a:cxn>
                <a:cxn ang="0">
                  <a:pos x="180" y="14"/>
                </a:cxn>
                <a:cxn ang="0">
                  <a:pos x="201" y="29"/>
                </a:cxn>
                <a:cxn ang="0">
                  <a:pos x="210" y="46"/>
                </a:cxn>
                <a:cxn ang="0">
                  <a:pos x="213" y="79"/>
                </a:cxn>
                <a:cxn ang="0">
                  <a:pos x="213" y="158"/>
                </a:cxn>
                <a:cxn ang="0">
                  <a:pos x="211" y="167"/>
                </a:cxn>
                <a:cxn ang="0">
                  <a:pos x="210" y="172"/>
                </a:cxn>
                <a:cxn ang="0">
                  <a:pos x="209" y="266"/>
                </a:cxn>
                <a:cxn ang="0">
                  <a:pos x="211" y="298"/>
                </a:cxn>
                <a:cxn ang="0">
                  <a:pos x="208" y="328"/>
                </a:cxn>
                <a:cxn ang="0">
                  <a:pos x="203" y="340"/>
                </a:cxn>
                <a:cxn ang="0">
                  <a:pos x="188" y="356"/>
                </a:cxn>
                <a:cxn ang="0">
                  <a:pos x="164" y="372"/>
                </a:cxn>
                <a:cxn ang="0">
                  <a:pos x="120" y="383"/>
                </a:cxn>
                <a:cxn ang="0">
                  <a:pos x="121" y="36"/>
                </a:cxn>
                <a:cxn ang="0">
                  <a:pos x="104" y="37"/>
                </a:cxn>
                <a:cxn ang="0">
                  <a:pos x="73" y="49"/>
                </a:cxn>
                <a:cxn ang="0">
                  <a:pos x="55" y="76"/>
                </a:cxn>
                <a:cxn ang="0">
                  <a:pos x="51" y="100"/>
                </a:cxn>
                <a:cxn ang="0">
                  <a:pos x="49" y="130"/>
                </a:cxn>
                <a:cxn ang="0">
                  <a:pos x="46" y="166"/>
                </a:cxn>
                <a:cxn ang="0">
                  <a:pos x="43" y="177"/>
                </a:cxn>
                <a:cxn ang="0">
                  <a:pos x="39" y="187"/>
                </a:cxn>
                <a:cxn ang="0">
                  <a:pos x="42" y="250"/>
                </a:cxn>
                <a:cxn ang="0">
                  <a:pos x="43" y="269"/>
                </a:cxn>
                <a:cxn ang="0">
                  <a:pos x="44" y="298"/>
                </a:cxn>
                <a:cxn ang="0">
                  <a:pos x="54" y="326"/>
                </a:cxn>
                <a:cxn ang="0">
                  <a:pos x="69" y="338"/>
                </a:cxn>
                <a:cxn ang="0">
                  <a:pos x="88" y="345"/>
                </a:cxn>
                <a:cxn ang="0">
                  <a:pos x="108" y="347"/>
                </a:cxn>
                <a:cxn ang="0">
                  <a:pos x="133" y="343"/>
                </a:cxn>
                <a:cxn ang="0">
                  <a:pos x="156" y="333"/>
                </a:cxn>
                <a:cxn ang="0">
                  <a:pos x="170" y="315"/>
                </a:cxn>
                <a:cxn ang="0">
                  <a:pos x="172" y="221"/>
                </a:cxn>
                <a:cxn ang="0">
                  <a:pos x="172" y="205"/>
                </a:cxn>
                <a:cxn ang="0">
                  <a:pos x="172" y="170"/>
                </a:cxn>
                <a:cxn ang="0">
                  <a:pos x="176" y="157"/>
                </a:cxn>
                <a:cxn ang="0">
                  <a:pos x="177" y="128"/>
                </a:cxn>
                <a:cxn ang="0">
                  <a:pos x="177" y="81"/>
                </a:cxn>
                <a:cxn ang="0">
                  <a:pos x="175" y="60"/>
                </a:cxn>
                <a:cxn ang="0">
                  <a:pos x="165" y="46"/>
                </a:cxn>
                <a:cxn ang="0">
                  <a:pos x="136" y="37"/>
                </a:cxn>
              </a:cxnLst>
              <a:rect l="0" t="0" r="r" b="b"/>
              <a:pathLst>
                <a:path w="213" h="383">
                  <a:moveTo>
                    <a:pt x="106" y="383"/>
                  </a:moveTo>
                  <a:lnTo>
                    <a:pt x="106" y="383"/>
                  </a:lnTo>
                  <a:lnTo>
                    <a:pt x="89" y="383"/>
                  </a:lnTo>
                  <a:lnTo>
                    <a:pt x="89" y="383"/>
                  </a:lnTo>
                  <a:lnTo>
                    <a:pt x="76" y="380"/>
                  </a:lnTo>
                  <a:lnTo>
                    <a:pt x="62" y="376"/>
                  </a:lnTo>
                  <a:lnTo>
                    <a:pt x="49" y="370"/>
                  </a:lnTo>
                  <a:lnTo>
                    <a:pt x="38" y="362"/>
                  </a:lnTo>
                  <a:lnTo>
                    <a:pt x="27" y="352"/>
                  </a:lnTo>
                  <a:lnTo>
                    <a:pt x="22" y="346"/>
                  </a:lnTo>
                  <a:lnTo>
                    <a:pt x="18" y="341"/>
                  </a:lnTo>
                  <a:lnTo>
                    <a:pt x="15" y="335"/>
                  </a:lnTo>
                  <a:lnTo>
                    <a:pt x="13" y="328"/>
                  </a:lnTo>
                  <a:lnTo>
                    <a:pt x="11" y="320"/>
                  </a:lnTo>
                  <a:lnTo>
                    <a:pt x="10" y="313"/>
                  </a:lnTo>
                  <a:lnTo>
                    <a:pt x="9" y="308"/>
                  </a:lnTo>
                  <a:lnTo>
                    <a:pt x="9" y="308"/>
                  </a:lnTo>
                  <a:lnTo>
                    <a:pt x="5" y="270"/>
                  </a:lnTo>
                  <a:lnTo>
                    <a:pt x="2" y="230"/>
                  </a:lnTo>
                  <a:lnTo>
                    <a:pt x="0" y="191"/>
                  </a:lnTo>
                  <a:lnTo>
                    <a:pt x="0" y="152"/>
                  </a:lnTo>
                  <a:lnTo>
                    <a:pt x="0" y="152"/>
                  </a:lnTo>
                  <a:lnTo>
                    <a:pt x="1" y="147"/>
                  </a:lnTo>
                  <a:lnTo>
                    <a:pt x="2" y="144"/>
                  </a:lnTo>
                  <a:lnTo>
                    <a:pt x="4" y="141"/>
                  </a:lnTo>
                  <a:lnTo>
                    <a:pt x="8" y="138"/>
                  </a:lnTo>
                  <a:lnTo>
                    <a:pt x="11" y="134"/>
                  </a:lnTo>
                  <a:lnTo>
                    <a:pt x="11" y="130"/>
                  </a:lnTo>
                  <a:lnTo>
                    <a:pt x="11" y="130"/>
                  </a:lnTo>
                  <a:lnTo>
                    <a:pt x="13" y="116"/>
                  </a:lnTo>
                  <a:lnTo>
                    <a:pt x="14" y="100"/>
                  </a:lnTo>
                  <a:lnTo>
                    <a:pt x="14" y="100"/>
                  </a:lnTo>
                  <a:lnTo>
                    <a:pt x="14" y="88"/>
                  </a:lnTo>
                  <a:lnTo>
                    <a:pt x="15" y="76"/>
                  </a:lnTo>
                  <a:lnTo>
                    <a:pt x="17" y="64"/>
                  </a:lnTo>
                  <a:lnTo>
                    <a:pt x="19" y="59"/>
                  </a:lnTo>
                  <a:lnTo>
                    <a:pt x="21" y="54"/>
                  </a:lnTo>
                  <a:lnTo>
                    <a:pt x="21" y="54"/>
                  </a:lnTo>
                  <a:lnTo>
                    <a:pt x="28" y="42"/>
                  </a:lnTo>
                  <a:lnTo>
                    <a:pt x="36" y="31"/>
                  </a:lnTo>
                  <a:lnTo>
                    <a:pt x="47" y="23"/>
                  </a:lnTo>
                  <a:lnTo>
                    <a:pt x="57" y="15"/>
                  </a:lnTo>
                  <a:lnTo>
                    <a:pt x="69" y="8"/>
                  </a:lnTo>
                  <a:lnTo>
                    <a:pt x="80" y="4"/>
                  </a:lnTo>
                  <a:lnTo>
                    <a:pt x="92" y="1"/>
                  </a:lnTo>
                  <a:lnTo>
                    <a:pt x="105" y="0"/>
                  </a:lnTo>
                  <a:lnTo>
                    <a:pt x="105" y="0"/>
                  </a:lnTo>
                  <a:lnTo>
                    <a:pt x="113" y="0"/>
                  </a:lnTo>
                  <a:lnTo>
                    <a:pt x="113" y="0"/>
                  </a:lnTo>
                  <a:lnTo>
                    <a:pt x="136" y="1"/>
                  </a:lnTo>
                  <a:lnTo>
                    <a:pt x="147" y="2"/>
                  </a:lnTo>
                  <a:lnTo>
                    <a:pt x="158" y="4"/>
                  </a:lnTo>
                  <a:lnTo>
                    <a:pt x="169" y="8"/>
                  </a:lnTo>
                  <a:lnTo>
                    <a:pt x="180" y="14"/>
                  </a:lnTo>
                  <a:lnTo>
                    <a:pt x="190" y="21"/>
                  </a:lnTo>
                  <a:lnTo>
                    <a:pt x="201" y="29"/>
                  </a:lnTo>
                  <a:lnTo>
                    <a:pt x="201" y="29"/>
                  </a:lnTo>
                  <a:lnTo>
                    <a:pt x="205" y="34"/>
                  </a:lnTo>
                  <a:lnTo>
                    <a:pt x="208" y="39"/>
                  </a:lnTo>
                  <a:lnTo>
                    <a:pt x="210" y="46"/>
                  </a:lnTo>
                  <a:lnTo>
                    <a:pt x="211" y="52"/>
                  </a:lnTo>
                  <a:lnTo>
                    <a:pt x="213" y="64"/>
                  </a:lnTo>
                  <a:lnTo>
                    <a:pt x="213" y="79"/>
                  </a:lnTo>
                  <a:lnTo>
                    <a:pt x="213" y="152"/>
                  </a:lnTo>
                  <a:lnTo>
                    <a:pt x="213" y="152"/>
                  </a:lnTo>
                  <a:lnTo>
                    <a:pt x="213" y="158"/>
                  </a:lnTo>
                  <a:lnTo>
                    <a:pt x="213" y="158"/>
                  </a:lnTo>
                  <a:lnTo>
                    <a:pt x="213" y="163"/>
                  </a:lnTo>
                  <a:lnTo>
                    <a:pt x="211" y="167"/>
                  </a:lnTo>
                  <a:lnTo>
                    <a:pt x="211" y="168"/>
                  </a:lnTo>
                  <a:lnTo>
                    <a:pt x="210" y="170"/>
                  </a:lnTo>
                  <a:lnTo>
                    <a:pt x="210" y="172"/>
                  </a:lnTo>
                  <a:lnTo>
                    <a:pt x="210" y="174"/>
                  </a:lnTo>
                  <a:lnTo>
                    <a:pt x="209" y="266"/>
                  </a:lnTo>
                  <a:lnTo>
                    <a:pt x="209" y="266"/>
                  </a:lnTo>
                  <a:lnTo>
                    <a:pt x="210" y="284"/>
                  </a:lnTo>
                  <a:lnTo>
                    <a:pt x="210" y="284"/>
                  </a:lnTo>
                  <a:lnTo>
                    <a:pt x="211" y="298"/>
                  </a:lnTo>
                  <a:lnTo>
                    <a:pt x="211" y="310"/>
                  </a:lnTo>
                  <a:lnTo>
                    <a:pt x="210" y="322"/>
                  </a:lnTo>
                  <a:lnTo>
                    <a:pt x="208" y="328"/>
                  </a:lnTo>
                  <a:lnTo>
                    <a:pt x="207" y="333"/>
                  </a:lnTo>
                  <a:lnTo>
                    <a:pt x="207" y="333"/>
                  </a:lnTo>
                  <a:lnTo>
                    <a:pt x="203" y="340"/>
                  </a:lnTo>
                  <a:lnTo>
                    <a:pt x="199" y="346"/>
                  </a:lnTo>
                  <a:lnTo>
                    <a:pt x="193" y="351"/>
                  </a:lnTo>
                  <a:lnTo>
                    <a:pt x="188" y="356"/>
                  </a:lnTo>
                  <a:lnTo>
                    <a:pt x="182" y="362"/>
                  </a:lnTo>
                  <a:lnTo>
                    <a:pt x="176" y="366"/>
                  </a:lnTo>
                  <a:lnTo>
                    <a:pt x="164" y="372"/>
                  </a:lnTo>
                  <a:lnTo>
                    <a:pt x="149" y="377"/>
                  </a:lnTo>
                  <a:lnTo>
                    <a:pt x="135" y="381"/>
                  </a:lnTo>
                  <a:lnTo>
                    <a:pt x="120" y="383"/>
                  </a:lnTo>
                  <a:lnTo>
                    <a:pt x="106" y="383"/>
                  </a:lnTo>
                  <a:lnTo>
                    <a:pt x="106" y="383"/>
                  </a:lnTo>
                  <a:close/>
                  <a:moveTo>
                    <a:pt x="121" y="36"/>
                  </a:moveTo>
                  <a:lnTo>
                    <a:pt x="121" y="36"/>
                  </a:lnTo>
                  <a:lnTo>
                    <a:pt x="104" y="37"/>
                  </a:lnTo>
                  <a:lnTo>
                    <a:pt x="104" y="37"/>
                  </a:lnTo>
                  <a:lnTo>
                    <a:pt x="92" y="39"/>
                  </a:lnTo>
                  <a:lnTo>
                    <a:pt x="82" y="44"/>
                  </a:lnTo>
                  <a:lnTo>
                    <a:pt x="73" y="49"/>
                  </a:lnTo>
                  <a:lnTo>
                    <a:pt x="65" y="56"/>
                  </a:lnTo>
                  <a:lnTo>
                    <a:pt x="59" y="65"/>
                  </a:lnTo>
                  <a:lnTo>
                    <a:pt x="55" y="76"/>
                  </a:lnTo>
                  <a:lnTo>
                    <a:pt x="52" y="87"/>
                  </a:lnTo>
                  <a:lnTo>
                    <a:pt x="51" y="100"/>
                  </a:lnTo>
                  <a:lnTo>
                    <a:pt x="51" y="100"/>
                  </a:lnTo>
                  <a:lnTo>
                    <a:pt x="50" y="116"/>
                  </a:lnTo>
                  <a:lnTo>
                    <a:pt x="49" y="130"/>
                  </a:lnTo>
                  <a:lnTo>
                    <a:pt x="49" y="130"/>
                  </a:lnTo>
                  <a:lnTo>
                    <a:pt x="47" y="148"/>
                  </a:lnTo>
                  <a:lnTo>
                    <a:pt x="46" y="166"/>
                  </a:lnTo>
                  <a:lnTo>
                    <a:pt x="46" y="166"/>
                  </a:lnTo>
                  <a:lnTo>
                    <a:pt x="46" y="171"/>
                  </a:lnTo>
                  <a:lnTo>
                    <a:pt x="45" y="174"/>
                  </a:lnTo>
                  <a:lnTo>
                    <a:pt x="43" y="177"/>
                  </a:lnTo>
                  <a:lnTo>
                    <a:pt x="41" y="179"/>
                  </a:lnTo>
                  <a:lnTo>
                    <a:pt x="38" y="182"/>
                  </a:lnTo>
                  <a:lnTo>
                    <a:pt x="39" y="187"/>
                  </a:lnTo>
                  <a:lnTo>
                    <a:pt x="39" y="187"/>
                  </a:lnTo>
                  <a:lnTo>
                    <a:pt x="40" y="218"/>
                  </a:lnTo>
                  <a:lnTo>
                    <a:pt x="42" y="250"/>
                  </a:lnTo>
                  <a:lnTo>
                    <a:pt x="42" y="257"/>
                  </a:lnTo>
                  <a:lnTo>
                    <a:pt x="42" y="257"/>
                  </a:lnTo>
                  <a:lnTo>
                    <a:pt x="43" y="269"/>
                  </a:lnTo>
                  <a:lnTo>
                    <a:pt x="43" y="269"/>
                  </a:lnTo>
                  <a:lnTo>
                    <a:pt x="43" y="288"/>
                  </a:lnTo>
                  <a:lnTo>
                    <a:pt x="44" y="298"/>
                  </a:lnTo>
                  <a:lnTo>
                    <a:pt x="46" y="308"/>
                  </a:lnTo>
                  <a:lnTo>
                    <a:pt x="49" y="317"/>
                  </a:lnTo>
                  <a:lnTo>
                    <a:pt x="54" y="326"/>
                  </a:lnTo>
                  <a:lnTo>
                    <a:pt x="60" y="333"/>
                  </a:lnTo>
                  <a:lnTo>
                    <a:pt x="64" y="335"/>
                  </a:lnTo>
                  <a:lnTo>
                    <a:pt x="69" y="338"/>
                  </a:lnTo>
                  <a:lnTo>
                    <a:pt x="69" y="338"/>
                  </a:lnTo>
                  <a:lnTo>
                    <a:pt x="78" y="342"/>
                  </a:lnTo>
                  <a:lnTo>
                    <a:pt x="88" y="345"/>
                  </a:lnTo>
                  <a:lnTo>
                    <a:pt x="98" y="346"/>
                  </a:lnTo>
                  <a:lnTo>
                    <a:pt x="108" y="347"/>
                  </a:lnTo>
                  <a:lnTo>
                    <a:pt x="108" y="347"/>
                  </a:lnTo>
                  <a:lnTo>
                    <a:pt x="120" y="346"/>
                  </a:lnTo>
                  <a:lnTo>
                    <a:pt x="133" y="343"/>
                  </a:lnTo>
                  <a:lnTo>
                    <a:pt x="133" y="343"/>
                  </a:lnTo>
                  <a:lnTo>
                    <a:pt x="142" y="340"/>
                  </a:lnTo>
                  <a:lnTo>
                    <a:pt x="150" y="337"/>
                  </a:lnTo>
                  <a:lnTo>
                    <a:pt x="156" y="333"/>
                  </a:lnTo>
                  <a:lnTo>
                    <a:pt x="163" y="329"/>
                  </a:lnTo>
                  <a:lnTo>
                    <a:pt x="167" y="322"/>
                  </a:lnTo>
                  <a:lnTo>
                    <a:pt x="170" y="315"/>
                  </a:lnTo>
                  <a:lnTo>
                    <a:pt x="171" y="306"/>
                  </a:lnTo>
                  <a:lnTo>
                    <a:pt x="172" y="296"/>
                  </a:lnTo>
                  <a:lnTo>
                    <a:pt x="172" y="221"/>
                  </a:lnTo>
                  <a:lnTo>
                    <a:pt x="172" y="221"/>
                  </a:lnTo>
                  <a:lnTo>
                    <a:pt x="172" y="205"/>
                  </a:lnTo>
                  <a:lnTo>
                    <a:pt x="172" y="205"/>
                  </a:lnTo>
                  <a:lnTo>
                    <a:pt x="171" y="192"/>
                  </a:lnTo>
                  <a:lnTo>
                    <a:pt x="171" y="181"/>
                  </a:lnTo>
                  <a:lnTo>
                    <a:pt x="172" y="170"/>
                  </a:lnTo>
                  <a:lnTo>
                    <a:pt x="175" y="159"/>
                  </a:lnTo>
                  <a:lnTo>
                    <a:pt x="176" y="158"/>
                  </a:lnTo>
                  <a:lnTo>
                    <a:pt x="176" y="157"/>
                  </a:lnTo>
                  <a:lnTo>
                    <a:pt x="176" y="157"/>
                  </a:lnTo>
                  <a:lnTo>
                    <a:pt x="176" y="129"/>
                  </a:lnTo>
                  <a:lnTo>
                    <a:pt x="177" y="128"/>
                  </a:lnTo>
                  <a:lnTo>
                    <a:pt x="177" y="128"/>
                  </a:lnTo>
                  <a:lnTo>
                    <a:pt x="177" y="96"/>
                  </a:lnTo>
                  <a:lnTo>
                    <a:pt x="177" y="81"/>
                  </a:lnTo>
                  <a:lnTo>
                    <a:pt x="176" y="64"/>
                  </a:lnTo>
                  <a:lnTo>
                    <a:pt x="176" y="64"/>
                  </a:lnTo>
                  <a:lnTo>
                    <a:pt x="175" y="60"/>
                  </a:lnTo>
                  <a:lnTo>
                    <a:pt x="173" y="55"/>
                  </a:lnTo>
                  <a:lnTo>
                    <a:pt x="169" y="50"/>
                  </a:lnTo>
                  <a:lnTo>
                    <a:pt x="165" y="46"/>
                  </a:lnTo>
                  <a:lnTo>
                    <a:pt x="157" y="42"/>
                  </a:lnTo>
                  <a:lnTo>
                    <a:pt x="148" y="39"/>
                  </a:lnTo>
                  <a:lnTo>
                    <a:pt x="136" y="37"/>
                  </a:lnTo>
                  <a:lnTo>
                    <a:pt x="121" y="36"/>
                  </a:lnTo>
                  <a:lnTo>
                    <a:pt x="121" y="3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7093" name="Freeform 709"/>
            <p:cNvSpPr>
              <a:spLocks noEditPoints="1"/>
            </p:cNvSpPr>
            <p:nvPr/>
          </p:nvSpPr>
          <p:spPr bwMode="auto">
            <a:xfrm>
              <a:off x="4689476" y="4041775"/>
              <a:ext cx="115888" cy="192088"/>
            </a:xfrm>
            <a:custGeom>
              <a:avLst/>
              <a:gdLst/>
              <a:ahLst/>
              <a:cxnLst>
                <a:cxn ang="0">
                  <a:pos x="99" y="361"/>
                </a:cxn>
                <a:cxn ang="0">
                  <a:pos x="81" y="359"/>
                </a:cxn>
                <a:cxn ang="0">
                  <a:pos x="41" y="344"/>
                </a:cxn>
                <a:cxn ang="0">
                  <a:pos x="24" y="328"/>
                </a:cxn>
                <a:cxn ang="0">
                  <a:pos x="12" y="306"/>
                </a:cxn>
                <a:cxn ang="0">
                  <a:pos x="5" y="267"/>
                </a:cxn>
                <a:cxn ang="0">
                  <a:pos x="4" y="227"/>
                </a:cxn>
                <a:cxn ang="0">
                  <a:pos x="1" y="173"/>
                </a:cxn>
                <a:cxn ang="0">
                  <a:pos x="1" y="151"/>
                </a:cxn>
                <a:cxn ang="0">
                  <a:pos x="1" y="101"/>
                </a:cxn>
                <a:cxn ang="0">
                  <a:pos x="0" y="77"/>
                </a:cxn>
                <a:cxn ang="0">
                  <a:pos x="4" y="62"/>
                </a:cxn>
                <a:cxn ang="0">
                  <a:pos x="26" y="34"/>
                </a:cxn>
                <a:cxn ang="0">
                  <a:pos x="54" y="9"/>
                </a:cxn>
                <a:cxn ang="0">
                  <a:pos x="94" y="0"/>
                </a:cxn>
                <a:cxn ang="0">
                  <a:pos x="111" y="0"/>
                </a:cxn>
                <a:cxn ang="0">
                  <a:pos x="151" y="7"/>
                </a:cxn>
                <a:cxn ang="0">
                  <a:pos x="175" y="19"/>
                </a:cxn>
                <a:cxn ang="0">
                  <a:pos x="189" y="36"/>
                </a:cxn>
                <a:cxn ang="0">
                  <a:pos x="198" y="53"/>
                </a:cxn>
                <a:cxn ang="0">
                  <a:pos x="211" y="92"/>
                </a:cxn>
                <a:cxn ang="0">
                  <a:pos x="217" y="137"/>
                </a:cxn>
                <a:cxn ang="0">
                  <a:pos x="219" y="159"/>
                </a:cxn>
                <a:cxn ang="0">
                  <a:pos x="221" y="168"/>
                </a:cxn>
                <a:cxn ang="0">
                  <a:pos x="216" y="180"/>
                </a:cxn>
                <a:cxn ang="0">
                  <a:pos x="214" y="196"/>
                </a:cxn>
                <a:cxn ang="0">
                  <a:pos x="212" y="236"/>
                </a:cxn>
                <a:cxn ang="0">
                  <a:pos x="207" y="290"/>
                </a:cxn>
                <a:cxn ang="0">
                  <a:pos x="195" y="320"/>
                </a:cxn>
                <a:cxn ang="0">
                  <a:pos x="188" y="330"/>
                </a:cxn>
                <a:cxn ang="0">
                  <a:pos x="157" y="352"/>
                </a:cxn>
                <a:cxn ang="0">
                  <a:pos x="120" y="361"/>
                </a:cxn>
                <a:cxn ang="0">
                  <a:pos x="105" y="37"/>
                </a:cxn>
                <a:cxn ang="0">
                  <a:pos x="93" y="37"/>
                </a:cxn>
                <a:cxn ang="0">
                  <a:pos x="65" y="46"/>
                </a:cxn>
                <a:cxn ang="0">
                  <a:pos x="48" y="64"/>
                </a:cxn>
                <a:cxn ang="0">
                  <a:pos x="39" y="88"/>
                </a:cxn>
                <a:cxn ang="0">
                  <a:pos x="36" y="134"/>
                </a:cxn>
                <a:cxn ang="0">
                  <a:pos x="38" y="174"/>
                </a:cxn>
                <a:cxn ang="0">
                  <a:pos x="41" y="224"/>
                </a:cxn>
                <a:cxn ang="0">
                  <a:pos x="43" y="270"/>
                </a:cxn>
                <a:cxn ang="0">
                  <a:pos x="50" y="292"/>
                </a:cxn>
                <a:cxn ang="0">
                  <a:pos x="71" y="316"/>
                </a:cxn>
                <a:cxn ang="0">
                  <a:pos x="105" y="324"/>
                </a:cxn>
                <a:cxn ang="0">
                  <a:pos x="125" y="322"/>
                </a:cxn>
                <a:cxn ang="0">
                  <a:pos x="145" y="316"/>
                </a:cxn>
                <a:cxn ang="0">
                  <a:pos x="161" y="304"/>
                </a:cxn>
                <a:cxn ang="0">
                  <a:pos x="172" y="289"/>
                </a:cxn>
                <a:cxn ang="0">
                  <a:pos x="178" y="251"/>
                </a:cxn>
                <a:cxn ang="0">
                  <a:pos x="176" y="207"/>
                </a:cxn>
                <a:cxn ang="0">
                  <a:pos x="178" y="172"/>
                </a:cxn>
                <a:cxn ang="0">
                  <a:pos x="180" y="164"/>
                </a:cxn>
                <a:cxn ang="0">
                  <a:pos x="181" y="144"/>
                </a:cxn>
                <a:cxn ang="0">
                  <a:pos x="179" y="120"/>
                </a:cxn>
                <a:cxn ang="0">
                  <a:pos x="170" y="95"/>
                </a:cxn>
                <a:cxn ang="0">
                  <a:pos x="163" y="71"/>
                </a:cxn>
                <a:cxn ang="0">
                  <a:pos x="154" y="55"/>
                </a:cxn>
                <a:cxn ang="0">
                  <a:pos x="131" y="40"/>
                </a:cxn>
                <a:cxn ang="0">
                  <a:pos x="105" y="37"/>
                </a:cxn>
              </a:cxnLst>
              <a:rect l="0" t="0" r="r" b="b"/>
              <a:pathLst>
                <a:path w="221" h="362">
                  <a:moveTo>
                    <a:pt x="107" y="362"/>
                  </a:moveTo>
                  <a:lnTo>
                    <a:pt x="107" y="362"/>
                  </a:lnTo>
                  <a:lnTo>
                    <a:pt x="99" y="361"/>
                  </a:lnTo>
                  <a:lnTo>
                    <a:pt x="99" y="361"/>
                  </a:lnTo>
                  <a:lnTo>
                    <a:pt x="91" y="360"/>
                  </a:lnTo>
                  <a:lnTo>
                    <a:pt x="81" y="359"/>
                  </a:lnTo>
                  <a:lnTo>
                    <a:pt x="68" y="356"/>
                  </a:lnTo>
                  <a:lnTo>
                    <a:pt x="55" y="351"/>
                  </a:lnTo>
                  <a:lnTo>
                    <a:pt x="41" y="344"/>
                  </a:lnTo>
                  <a:lnTo>
                    <a:pt x="35" y="339"/>
                  </a:lnTo>
                  <a:lnTo>
                    <a:pt x="29" y="334"/>
                  </a:lnTo>
                  <a:lnTo>
                    <a:pt x="24" y="328"/>
                  </a:lnTo>
                  <a:lnTo>
                    <a:pt x="20" y="322"/>
                  </a:lnTo>
                  <a:lnTo>
                    <a:pt x="16" y="315"/>
                  </a:lnTo>
                  <a:lnTo>
                    <a:pt x="12" y="306"/>
                  </a:lnTo>
                  <a:lnTo>
                    <a:pt x="12" y="306"/>
                  </a:lnTo>
                  <a:lnTo>
                    <a:pt x="8" y="287"/>
                  </a:lnTo>
                  <a:lnTo>
                    <a:pt x="5" y="267"/>
                  </a:lnTo>
                  <a:lnTo>
                    <a:pt x="4" y="246"/>
                  </a:lnTo>
                  <a:lnTo>
                    <a:pt x="4" y="227"/>
                  </a:lnTo>
                  <a:lnTo>
                    <a:pt x="4" y="227"/>
                  </a:lnTo>
                  <a:lnTo>
                    <a:pt x="3" y="200"/>
                  </a:lnTo>
                  <a:lnTo>
                    <a:pt x="1" y="173"/>
                  </a:lnTo>
                  <a:lnTo>
                    <a:pt x="1" y="173"/>
                  </a:lnTo>
                  <a:lnTo>
                    <a:pt x="1" y="168"/>
                  </a:lnTo>
                  <a:lnTo>
                    <a:pt x="1" y="151"/>
                  </a:lnTo>
                  <a:lnTo>
                    <a:pt x="1" y="151"/>
                  </a:lnTo>
                  <a:lnTo>
                    <a:pt x="1" y="128"/>
                  </a:lnTo>
                  <a:lnTo>
                    <a:pt x="1" y="103"/>
                  </a:lnTo>
                  <a:lnTo>
                    <a:pt x="1" y="101"/>
                  </a:lnTo>
                  <a:lnTo>
                    <a:pt x="1" y="101"/>
                  </a:lnTo>
                  <a:lnTo>
                    <a:pt x="0" y="88"/>
                  </a:lnTo>
                  <a:lnTo>
                    <a:pt x="0" y="77"/>
                  </a:lnTo>
                  <a:lnTo>
                    <a:pt x="1" y="72"/>
                  </a:lnTo>
                  <a:lnTo>
                    <a:pt x="2" y="67"/>
                  </a:lnTo>
                  <a:lnTo>
                    <a:pt x="4" y="62"/>
                  </a:lnTo>
                  <a:lnTo>
                    <a:pt x="7" y="56"/>
                  </a:lnTo>
                  <a:lnTo>
                    <a:pt x="7" y="56"/>
                  </a:lnTo>
                  <a:lnTo>
                    <a:pt x="26" y="34"/>
                  </a:lnTo>
                  <a:lnTo>
                    <a:pt x="34" y="23"/>
                  </a:lnTo>
                  <a:lnTo>
                    <a:pt x="43" y="15"/>
                  </a:lnTo>
                  <a:lnTo>
                    <a:pt x="54" y="9"/>
                  </a:lnTo>
                  <a:lnTo>
                    <a:pt x="65" y="4"/>
                  </a:lnTo>
                  <a:lnTo>
                    <a:pt x="79" y="1"/>
                  </a:lnTo>
                  <a:lnTo>
                    <a:pt x="94" y="0"/>
                  </a:lnTo>
                  <a:lnTo>
                    <a:pt x="97" y="0"/>
                  </a:lnTo>
                  <a:lnTo>
                    <a:pt x="97" y="0"/>
                  </a:lnTo>
                  <a:lnTo>
                    <a:pt x="111" y="0"/>
                  </a:lnTo>
                  <a:lnTo>
                    <a:pt x="124" y="1"/>
                  </a:lnTo>
                  <a:lnTo>
                    <a:pt x="137" y="3"/>
                  </a:lnTo>
                  <a:lnTo>
                    <a:pt x="151" y="7"/>
                  </a:lnTo>
                  <a:lnTo>
                    <a:pt x="163" y="12"/>
                  </a:lnTo>
                  <a:lnTo>
                    <a:pt x="169" y="15"/>
                  </a:lnTo>
                  <a:lnTo>
                    <a:pt x="175" y="19"/>
                  </a:lnTo>
                  <a:lnTo>
                    <a:pt x="180" y="24"/>
                  </a:lnTo>
                  <a:lnTo>
                    <a:pt x="185" y="30"/>
                  </a:lnTo>
                  <a:lnTo>
                    <a:pt x="189" y="36"/>
                  </a:lnTo>
                  <a:lnTo>
                    <a:pt x="193" y="42"/>
                  </a:lnTo>
                  <a:lnTo>
                    <a:pt x="193" y="42"/>
                  </a:lnTo>
                  <a:lnTo>
                    <a:pt x="198" y="53"/>
                  </a:lnTo>
                  <a:lnTo>
                    <a:pt x="204" y="66"/>
                  </a:lnTo>
                  <a:lnTo>
                    <a:pt x="208" y="78"/>
                  </a:lnTo>
                  <a:lnTo>
                    <a:pt x="211" y="92"/>
                  </a:lnTo>
                  <a:lnTo>
                    <a:pt x="214" y="105"/>
                  </a:lnTo>
                  <a:lnTo>
                    <a:pt x="215" y="120"/>
                  </a:lnTo>
                  <a:lnTo>
                    <a:pt x="217" y="137"/>
                  </a:lnTo>
                  <a:lnTo>
                    <a:pt x="218" y="154"/>
                  </a:lnTo>
                  <a:lnTo>
                    <a:pt x="218" y="157"/>
                  </a:lnTo>
                  <a:lnTo>
                    <a:pt x="219" y="159"/>
                  </a:lnTo>
                  <a:lnTo>
                    <a:pt x="219" y="159"/>
                  </a:lnTo>
                  <a:lnTo>
                    <a:pt x="220" y="163"/>
                  </a:lnTo>
                  <a:lnTo>
                    <a:pt x="221" y="168"/>
                  </a:lnTo>
                  <a:lnTo>
                    <a:pt x="220" y="173"/>
                  </a:lnTo>
                  <a:lnTo>
                    <a:pt x="218" y="178"/>
                  </a:lnTo>
                  <a:lnTo>
                    <a:pt x="216" y="180"/>
                  </a:lnTo>
                  <a:lnTo>
                    <a:pt x="216" y="182"/>
                  </a:lnTo>
                  <a:lnTo>
                    <a:pt x="216" y="182"/>
                  </a:lnTo>
                  <a:lnTo>
                    <a:pt x="214" y="196"/>
                  </a:lnTo>
                  <a:lnTo>
                    <a:pt x="213" y="209"/>
                  </a:lnTo>
                  <a:lnTo>
                    <a:pt x="212" y="236"/>
                  </a:lnTo>
                  <a:lnTo>
                    <a:pt x="212" y="236"/>
                  </a:lnTo>
                  <a:lnTo>
                    <a:pt x="211" y="259"/>
                  </a:lnTo>
                  <a:lnTo>
                    <a:pt x="209" y="280"/>
                  </a:lnTo>
                  <a:lnTo>
                    <a:pt x="207" y="290"/>
                  </a:lnTo>
                  <a:lnTo>
                    <a:pt x="205" y="300"/>
                  </a:lnTo>
                  <a:lnTo>
                    <a:pt x="200" y="311"/>
                  </a:lnTo>
                  <a:lnTo>
                    <a:pt x="195" y="320"/>
                  </a:lnTo>
                  <a:lnTo>
                    <a:pt x="195" y="320"/>
                  </a:lnTo>
                  <a:lnTo>
                    <a:pt x="192" y="325"/>
                  </a:lnTo>
                  <a:lnTo>
                    <a:pt x="188" y="330"/>
                  </a:lnTo>
                  <a:lnTo>
                    <a:pt x="180" y="338"/>
                  </a:lnTo>
                  <a:lnTo>
                    <a:pt x="168" y="346"/>
                  </a:lnTo>
                  <a:lnTo>
                    <a:pt x="157" y="352"/>
                  </a:lnTo>
                  <a:lnTo>
                    <a:pt x="145" y="356"/>
                  </a:lnTo>
                  <a:lnTo>
                    <a:pt x="132" y="359"/>
                  </a:lnTo>
                  <a:lnTo>
                    <a:pt x="120" y="361"/>
                  </a:lnTo>
                  <a:lnTo>
                    <a:pt x="107" y="362"/>
                  </a:lnTo>
                  <a:lnTo>
                    <a:pt x="107" y="362"/>
                  </a:lnTo>
                  <a:close/>
                  <a:moveTo>
                    <a:pt x="105" y="37"/>
                  </a:moveTo>
                  <a:lnTo>
                    <a:pt x="105" y="37"/>
                  </a:lnTo>
                  <a:lnTo>
                    <a:pt x="93" y="37"/>
                  </a:lnTo>
                  <a:lnTo>
                    <a:pt x="93" y="37"/>
                  </a:lnTo>
                  <a:lnTo>
                    <a:pt x="82" y="39"/>
                  </a:lnTo>
                  <a:lnTo>
                    <a:pt x="72" y="42"/>
                  </a:lnTo>
                  <a:lnTo>
                    <a:pt x="65" y="46"/>
                  </a:lnTo>
                  <a:lnTo>
                    <a:pt x="58" y="50"/>
                  </a:lnTo>
                  <a:lnTo>
                    <a:pt x="52" y="56"/>
                  </a:lnTo>
                  <a:lnTo>
                    <a:pt x="48" y="64"/>
                  </a:lnTo>
                  <a:lnTo>
                    <a:pt x="43" y="71"/>
                  </a:lnTo>
                  <a:lnTo>
                    <a:pt x="41" y="79"/>
                  </a:lnTo>
                  <a:lnTo>
                    <a:pt x="39" y="88"/>
                  </a:lnTo>
                  <a:lnTo>
                    <a:pt x="37" y="97"/>
                  </a:lnTo>
                  <a:lnTo>
                    <a:pt x="36" y="115"/>
                  </a:lnTo>
                  <a:lnTo>
                    <a:pt x="36" y="134"/>
                  </a:lnTo>
                  <a:lnTo>
                    <a:pt x="37" y="150"/>
                  </a:lnTo>
                  <a:lnTo>
                    <a:pt x="37" y="150"/>
                  </a:lnTo>
                  <a:lnTo>
                    <a:pt x="38" y="174"/>
                  </a:lnTo>
                  <a:lnTo>
                    <a:pt x="38" y="174"/>
                  </a:lnTo>
                  <a:lnTo>
                    <a:pt x="40" y="200"/>
                  </a:lnTo>
                  <a:lnTo>
                    <a:pt x="41" y="224"/>
                  </a:lnTo>
                  <a:lnTo>
                    <a:pt x="41" y="224"/>
                  </a:lnTo>
                  <a:lnTo>
                    <a:pt x="41" y="246"/>
                  </a:lnTo>
                  <a:lnTo>
                    <a:pt x="43" y="270"/>
                  </a:lnTo>
                  <a:lnTo>
                    <a:pt x="43" y="270"/>
                  </a:lnTo>
                  <a:lnTo>
                    <a:pt x="45" y="282"/>
                  </a:lnTo>
                  <a:lnTo>
                    <a:pt x="50" y="292"/>
                  </a:lnTo>
                  <a:lnTo>
                    <a:pt x="55" y="301"/>
                  </a:lnTo>
                  <a:lnTo>
                    <a:pt x="63" y="310"/>
                  </a:lnTo>
                  <a:lnTo>
                    <a:pt x="71" y="316"/>
                  </a:lnTo>
                  <a:lnTo>
                    <a:pt x="82" y="320"/>
                  </a:lnTo>
                  <a:lnTo>
                    <a:pt x="93" y="323"/>
                  </a:lnTo>
                  <a:lnTo>
                    <a:pt x="105" y="324"/>
                  </a:lnTo>
                  <a:lnTo>
                    <a:pt x="105" y="324"/>
                  </a:lnTo>
                  <a:lnTo>
                    <a:pt x="115" y="323"/>
                  </a:lnTo>
                  <a:lnTo>
                    <a:pt x="125" y="322"/>
                  </a:lnTo>
                  <a:lnTo>
                    <a:pt x="135" y="319"/>
                  </a:lnTo>
                  <a:lnTo>
                    <a:pt x="145" y="316"/>
                  </a:lnTo>
                  <a:lnTo>
                    <a:pt x="145" y="316"/>
                  </a:lnTo>
                  <a:lnTo>
                    <a:pt x="151" y="313"/>
                  </a:lnTo>
                  <a:lnTo>
                    <a:pt x="156" y="308"/>
                  </a:lnTo>
                  <a:lnTo>
                    <a:pt x="161" y="304"/>
                  </a:lnTo>
                  <a:lnTo>
                    <a:pt x="165" y="299"/>
                  </a:lnTo>
                  <a:lnTo>
                    <a:pt x="168" y="294"/>
                  </a:lnTo>
                  <a:lnTo>
                    <a:pt x="172" y="289"/>
                  </a:lnTo>
                  <a:lnTo>
                    <a:pt x="175" y="277"/>
                  </a:lnTo>
                  <a:lnTo>
                    <a:pt x="177" y="264"/>
                  </a:lnTo>
                  <a:lnTo>
                    <a:pt x="178" y="251"/>
                  </a:lnTo>
                  <a:lnTo>
                    <a:pt x="177" y="224"/>
                  </a:lnTo>
                  <a:lnTo>
                    <a:pt x="177" y="224"/>
                  </a:lnTo>
                  <a:lnTo>
                    <a:pt x="176" y="207"/>
                  </a:lnTo>
                  <a:lnTo>
                    <a:pt x="175" y="193"/>
                  </a:lnTo>
                  <a:lnTo>
                    <a:pt x="177" y="178"/>
                  </a:lnTo>
                  <a:lnTo>
                    <a:pt x="178" y="172"/>
                  </a:lnTo>
                  <a:lnTo>
                    <a:pt x="180" y="166"/>
                  </a:lnTo>
                  <a:lnTo>
                    <a:pt x="180" y="165"/>
                  </a:lnTo>
                  <a:lnTo>
                    <a:pt x="180" y="164"/>
                  </a:lnTo>
                  <a:lnTo>
                    <a:pt x="181" y="158"/>
                  </a:lnTo>
                  <a:lnTo>
                    <a:pt x="181" y="158"/>
                  </a:lnTo>
                  <a:lnTo>
                    <a:pt x="181" y="144"/>
                  </a:lnTo>
                  <a:lnTo>
                    <a:pt x="180" y="131"/>
                  </a:lnTo>
                  <a:lnTo>
                    <a:pt x="180" y="131"/>
                  </a:lnTo>
                  <a:lnTo>
                    <a:pt x="179" y="120"/>
                  </a:lnTo>
                  <a:lnTo>
                    <a:pt x="177" y="111"/>
                  </a:lnTo>
                  <a:lnTo>
                    <a:pt x="170" y="95"/>
                  </a:lnTo>
                  <a:lnTo>
                    <a:pt x="170" y="95"/>
                  </a:lnTo>
                  <a:lnTo>
                    <a:pt x="165" y="78"/>
                  </a:lnTo>
                  <a:lnTo>
                    <a:pt x="165" y="78"/>
                  </a:lnTo>
                  <a:lnTo>
                    <a:pt x="163" y="71"/>
                  </a:lnTo>
                  <a:lnTo>
                    <a:pt x="160" y="66"/>
                  </a:lnTo>
                  <a:lnTo>
                    <a:pt x="157" y="61"/>
                  </a:lnTo>
                  <a:lnTo>
                    <a:pt x="154" y="55"/>
                  </a:lnTo>
                  <a:lnTo>
                    <a:pt x="147" y="48"/>
                  </a:lnTo>
                  <a:lnTo>
                    <a:pt x="139" y="43"/>
                  </a:lnTo>
                  <a:lnTo>
                    <a:pt x="131" y="40"/>
                  </a:lnTo>
                  <a:lnTo>
                    <a:pt x="122" y="38"/>
                  </a:lnTo>
                  <a:lnTo>
                    <a:pt x="114" y="37"/>
                  </a:lnTo>
                  <a:lnTo>
                    <a:pt x="105" y="37"/>
                  </a:lnTo>
                  <a:lnTo>
                    <a:pt x="105" y="3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7094" name="Freeform 710"/>
            <p:cNvSpPr/>
            <p:nvPr/>
          </p:nvSpPr>
          <p:spPr bwMode="auto">
            <a:xfrm>
              <a:off x="4411663" y="4117975"/>
              <a:ext cx="280988" cy="26988"/>
            </a:xfrm>
            <a:custGeom>
              <a:avLst/>
              <a:gdLst/>
              <a:ahLst/>
              <a:cxnLst>
                <a:cxn ang="0">
                  <a:pos x="512" y="50"/>
                </a:cxn>
                <a:cxn ang="0">
                  <a:pos x="507" y="49"/>
                </a:cxn>
                <a:cxn ang="0">
                  <a:pos x="450" y="43"/>
                </a:cxn>
                <a:cxn ang="0">
                  <a:pos x="380" y="40"/>
                </a:cxn>
                <a:cxn ang="0">
                  <a:pos x="315" y="42"/>
                </a:cxn>
                <a:cxn ang="0">
                  <a:pos x="253" y="43"/>
                </a:cxn>
                <a:cxn ang="0">
                  <a:pos x="193" y="42"/>
                </a:cxn>
                <a:cxn ang="0">
                  <a:pos x="136" y="40"/>
                </a:cxn>
                <a:cxn ang="0">
                  <a:pos x="18" y="38"/>
                </a:cxn>
                <a:cxn ang="0">
                  <a:pos x="14" y="37"/>
                </a:cxn>
                <a:cxn ang="0">
                  <a:pos x="7" y="34"/>
                </a:cxn>
                <a:cxn ang="0">
                  <a:pos x="2" y="28"/>
                </a:cxn>
                <a:cxn ang="0">
                  <a:pos x="0" y="20"/>
                </a:cxn>
                <a:cxn ang="0">
                  <a:pos x="1" y="14"/>
                </a:cxn>
                <a:cxn ang="0">
                  <a:pos x="4" y="7"/>
                </a:cxn>
                <a:cxn ang="0">
                  <a:pos x="10" y="2"/>
                </a:cxn>
                <a:cxn ang="0">
                  <a:pos x="18" y="0"/>
                </a:cxn>
                <a:cxn ang="0">
                  <a:pos x="82" y="1"/>
                </a:cxn>
                <a:cxn ang="0">
                  <a:pos x="145" y="2"/>
                </a:cxn>
                <a:cxn ang="0">
                  <a:pos x="273" y="4"/>
                </a:cxn>
                <a:cxn ang="0">
                  <a:pos x="322" y="4"/>
                </a:cxn>
                <a:cxn ang="0">
                  <a:pos x="324" y="4"/>
                </a:cxn>
                <a:cxn ang="0">
                  <a:pos x="375" y="3"/>
                </a:cxn>
                <a:cxn ang="0">
                  <a:pos x="444" y="5"/>
                </a:cxn>
                <a:cxn ang="0">
                  <a:pos x="500" y="11"/>
                </a:cxn>
                <a:cxn ang="0">
                  <a:pos x="520" y="14"/>
                </a:cxn>
                <a:cxn ang="0">
                  <a:pos x="526" y="16"/>
                </a:cxn>
                <a:cxn ang="0">
                  <a:pos x="530" y="20"/>
                </a:cxn>
                <a:cxn ang="0">
                  <a:pos x="532" y="29"/>
                </a:cxn>
                <a:cxn ang="0">
                  <a:pos x="531" y="32"/>
                </a:cxn>
                <a:cxn ang="0">
                  <a:pos x="528" y="39"/>
                </a:cxn>
                <a:cxn ang="0">
                  <a:pos x="523" y="46"/>
                </a:cxn>
                <a:cxn ang="0">
                  <a:pos x="516" y="49"/>
                </a:cxn>
                <a:cxn ang="0">
                  <a:pos x="512" y="50"/>
                </a:cxn>
              </a:cxnLst>
              <a:rect l="0" t="0" r="r" b="b"/>
              <a:pathLst>
                <a:path w="532" h="50">
                  <a:moveTo>
                    <a:pt x="512" y="50"/>
                  </a:moveTo>
                  <a:lnTo>
                    <a:pt x="512" y="50"/>
                  </a:lnTo>
                  <a:lnTo>
                    <a:pt x="507" y="49"/>
                  </a:lnTo>
                  <a:lnTo>
                    <a:pt x="507" y="49"/>
                  </a:lnTo>
                  <a:lnTo>
                    <a:pt x="480" y="46"/>
                  </a:lnTo>
                  <a:lnTo>
                    <a:pt x="450" y="43"/>
                  </a:lnTo>
                  <a:lnTo>
                    <a:pt x="418" y="40"/>
                  </a:lnTo>
                  <a:lnTo>
                    <a:pt x="380" y="40"/>
                  </a:lnTo>
                  <a:lnTo>
                    <a:pt x="380" y="40"/>
                  </a:lnTo>
                  <a:lnTo>
                    <a:pt x="315" y="42"/>
                  </a:lnTo>
                  <a:lnTo>
                    <a:pt x="315" y="42"/>
                  </a:lnTo>
                  <a:lnTo>
                    <a:pt x="253" y="43"/>
                  </a:lnTo>
                  <a:lnTo>
                    <a:pt x="253" y="43"/>
                  </a:lnTo>
                  <a:lnTo>
                    <a:pt x="193" y="42"/>
                  </a:lnTo>
                  <a:lnTo>
                    <a:pt x="136" y="40"/>
                  </a:lnTo>
                  <a:lnTo>
                    <a:pt x="136" y="40"/>
                  </a:lnTo>
                  <a:lnTo>
                    <a:pt x="77" y="38"/>
                  </a:lnTo>
                  <a:lnTo>
                    <a:pt x="18" y="38"/>
                  </a:lnTo>
                  <a:lnTo>
                    <a:pt x="18" y="38"/>
                  </a:lnTo>
                  <a:lnTo>
                    <a:pt x="14" y="37"/>
                  </a:lnTo>
                  <a:lnTo>
                    <a:pt x="10" y="36"/>
                  </a:lnTo>
                  <a:lnTo>
                    <a:pt x="7" y="34"/>
                  </a:lnTo>
                  <a:lnTo>
                    <a:pt x="4" y="31"/>
                  </a:lnTo>
                  <a:lnTo>
                    <a:pt x="2" y="28"/>
                  </a:lnTo>
                  <a:lnTo>
                    <a:pt x="1" y="25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1" y="14"/>
                  </a:lnTo>
                  <a:lnTo>
                    <a:pt x="2" y="11"/>
                  </a:lnTo>
                  <a:lnTo>
                    <a:pt x="4" y="7"/>
                  </a:lnTo>
                  <a:lnTo>
                    <a:pt x="7" y="4"/>
                  </a:lnTo>
                  <a:lnTo>
                    <a:pt x="10" y="2"/>
                  </a:lnTo>
                  <a:lnTo>
                    <a:pt x="14" y="1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82" y="1"/>
                  </a:lnTo>
                  <a:lnTo>
                    <a:pt x="145" y="2"/>
                  </a:lnTo>
                  <a:lnTo>
                    <a:pt x="145" y="2"/>
                  </a:lnTo>
                  <a:lnTo>
                    <a:pt x="209" y="4"/>
                  </a:lnTo>
                  <a:lnTo>
                    <a:pt x="273" y="4"/>
                  </a:lnTo>
                  <a:lnTo>
                    <a:pt x="273" y="4"/>
                  </a:lnTo>
                  <a:lnTo>
                    <a:pt x="322" y="4"/>
                  </a:lnTo>
                  <a:lnTo>
                    <a:pt x="324" y="4"/>
                  </a:lnTo>
                  <a:lnTo>
                    <a:pt x="324" y="4"/>
                  </a:lnTo>
                  <a:lnTo>
                    <a:pt x="375" y="3"/>
                  </a:lnTo>
                  <a:lnTo>
                    <a:pt x="375" y="3"/>
                  </a:lnTo>
                  <a:lnTo>
                    <a:pt x="409" y="4"/>
                  </a:lnTo>
                  <a:lnTo>
                    <a:pt x="444" y="5"/>
                  </a:lnTo>
                  <a:lnTo>
                    <a:pt x="482" y="8"/>
                  </a:lnTo>
                  <a:lnTo>
                    <a:pt x="500" y="11"/>
                  </a:lnTo>
                  <a:lnTo>
                    <a:pt x="520" y="14"/>
                  </a:lnTo>
                  <a:lnTo>
                    <a:pt x="520" y="14"/>
                  </a:lnTo>
                  <a:lnTo>
                    <a:pt x="523" y="15"/>
                  </a:lnTo>
                  <a:lnTo>
                    <a:pt x="526" y="16"/>
                  </a:lnTo>
                  <a:lnTo>
                    <a:pt x="528" y="18"/>
                  </a:lnTo>
                  <a:lnTo>
                    <a:pt x="530" y="20"/>
                  </a:lnTo>
                  <a:lnTo>
                    <a:pt x="531" y="24"/>
                  </a:lnTo>
                  <a:lnTo>
                    <a:pt x="532" y="29"/>
                  </a:lnTo>
                  <a:lnTo>
                    <a:pt x="532" y="29"/>
                  </a:lnTo>
                  <a:lnTo>
                    <a:pt x="531" y="32"/>
                  </a:lnTo>
                  <a:lnTo>
                    <a:pt x="530" y="36"/>
                  </a:lnTo>
                  <a:lnTo>
                    <a:pt x="528" y="39"/>
                  </a:lnTo>
                  <a:lnTo>
                    <a:pt x="526" y="43"/>
                  </a:lnTo>
                  <a:lnTo>
                    <a:pt x="523" y="46"/>
                  </a:lnTo>
                  <a:lnTo>
                    <a:pt x="519" y="48"/>
                  </a:lnTo>
                  <a:lnTo>
                    <a:pt x="516" y="49"/>
                  </a:lnTo>
                  <a:lnTo>
                    <a:pt x="512" y="50"/>
                  </a:lnTo>
                  <a:lnTo>
                    <a:pt x="512" y="5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7095" name="Freeform 711"/>
            <p:cNvSpPr/>
            <p:nvPr/>
          </p:nvSpPr>
          <p:spPr bwMode="auto">
            <a:xfrm>
              <a:off x="4186238" y="4113213"/>
              <a:ext cx="747713" cy="685800"/>
            </a:xfrm>
            <a:custGeom>
              <a:avLst/>
              <a:gdLst/>
              <a:ahLst/>
              <a:cxnLst>
                <a:cxn ang="0">
                  <a:pos x="682" y="1289"/>
                </a:cxn>
                <a:cxn ang="0">
                  <a:pos x="415" y="1278"/>
                </a:cxn>
                <a:cxn ang="0">
                  <a:pos x="276" y="1269"/>
                </a:cxn>
                <a:cxn ang="0">
                  <a:pos x="208" y="1263"/>
                </a:cxn>
                <a:cxn ang="0">
                  <a:pos x="107" y="1239"/>
                </a:cxn>
                <a:cxn ang="0">
                  <a:pos x="27" y="1170"/>
                </a:cxn>
                <a:cxn ang="0">
                  <a:pos x="2" y="1053"/>
                </a:cxn>
                <a:cxn ang="0">
                  <a:pos x="6" y="932"/>
                </a:cxn>
                <a:cxn ang="0">
                  <a:pos x="16" y="703"/>
                </a:cxn>
                <a:cxn ang="0">
                  <a:pos x="2" y="616"/>
                </a:cxn>
                <a:cxn ang="0">
                  <a:pos x="7" y="298"/>
                </a:cxn>
                <a:cxn ang="0">
                  <a:pos x="6" y="194"/>
                </a:cxn>
                <a:cxn ang="0">
                  <a:pos x="10" y="87"/>
                </a:cxn>
                <a:cxn ang="0">
                  <a:pos x="58" y="21"/>
                </a:cxn>
                <a:cxn ang="0">
                  <a:pos x="175" y="0"/>
                </a:cxn>
                <a:cxn ang="0">
                  <a:pos x="259" y="6"/>
                </a:cxn>
                <a:cxn ang="0">
                  <a:pos x="262" y="32"/>
                </a:cxn>
                <a:cxn ang="0">
                  <a:pos x="236" y="39"/>
                </a:cxn>
                <a:cxn ang="0">
                  <a:pos x="120" y="43"/>
                </a:cxn>
                <a:cxn ang="0">
                  <a:pos x="52" y="85"/>
                </a:cxn>
                <a:cxn ang="0">
                  <a:pos x="39" y="183"/>
                </a:cxn>
                <a:cxn ang="0">
                  <a:pos x="42" y="275"/>
                </a:cxn>
                <a:cxn ang="0">
                  <a:pos x="40" y="312"/>
                </a:cxn>
                <a:cxn ang="0">
                  <a:pos x="47" y="637"/>
                </a:cxn>
                <a:cxn ang="0">
                  <a:pos x="50" y="835"/>
                </a:cxn>
                <a:cxn ang="0">
                  <a:pos x="43" y="1040"/>
                </a:cxn>
                <a:cxn ang="0">
                  <a:pos x="40" y="1094"/>
                </a:cxn>
                <a:cxn ang="0">
                  <a:pos x="83" y="1184"/>
                </a:cxn>
                <a:cxn ang="0">
                  <a:pos x="209" y="1227"/>
                </a:cxn>
                <a:cxn ang="0">
                  <a:pos x="255" y="1229"/>
                </a:cxn>
                <a:cxn ang="0">
                  <a:pos x="762" y="1255"/>
                </a:cxn>
                <a:cxn ang="0">
                  <a:pos x="953" y="1256"/>
                </a:cxn>
                <a:cxn ang="0">
                  <a:pos x="1163" y="1242"/>
                </a:cxn>
                <a:cxn ang="0">
                  <a:pos x="1250" y="1233"/>
                </a:cxn>
                <a:cxn ang="0">
                  <a:pos x="1322" y="1185"/>
                </a:cxn>
                <a:cxn ang="0">
                  <a:pos x="1350" y="1072"/>
                </a:cxn>
                <a:cxn ang="0">
                  <a:pos x="1364" y="807"/>
                </a:cxn>
                <a:cxn ang="0">
                  <a:pos x="1377" y="691"/>
                </a:cxn>
                <a:cxn ang="0">
                  <a:pos x="1367" y="465"/>
                </a:cxn>
                <a:cxn ang="0">
                  <a:pos x="1368" y="236"/>
                </a:cxn>
                <a:cxn ang="0">
                  <a:pos x="1354" y="108"/>
                </a:cxn>
                <a:cxn ang="0">
                  <a:pos x="1289" y="62"/>
                </a:cxn>
                <a:cxn ang="0">
                  <a:pos x="1158" y="54"/>
                </a:cxn>
                <a:cxn ang="0">
                  <a:pos x="1140" y="36"/>
                </a:cxn>
                <a:cxn ang="0">
                  <a:pos x="1158" y="16"/>
                </a:cxn>
                <a:cxn ang="0">
                  <a:pos x="1303" y="28"/>
                </a:cxn>
                <a:cxn ang="0">
                  <a:pos x="1369" y="68"/>
                </a:cxn>
                <a:cxn ang="0">
                  <a:pos x="1403" y="154"/>
                </a:cxn>
                <a:cxn ang="0">
                  <a:pos x="1402" y="301"/>
                </a:cxn>
                <a:cxn ang="0">
                  <a:pos x="1411" y="702"/>
                </a:cxn>
                <a:cxn ang="0">
                  <a:pos x="1391" y="917"/>
                </a:cxn>
                <a:cxn ang="0">
                  <a:pos x="1380" y="1135"/>
                </a:cxn>
                <a:cxn ang="0">
                  <a:pos x="1337" y="1230"/>
                </a:cxn>
                <a:cxn ang="0">
                  <a:pos x="1233" y="1276"/>
                </a:cxn>
                <a:cxn ang="0">
                  <a:pos x="1128" y="1279"/>
                </a:cxn>
                <a:cxn ang="0">
                  <a:pos x="890" y="1294"/>
                </a:cxn>
              </a:cxnLst>
              <a:rect l="0" t="0" r="r" b="b"/>
              <a:pathLst>
                <a:path w="1414" h="1294">
                  <a:moveTo>
                    <a:pt x="890" y="1294"/>
                  </a:moveTo>
                  <a:lnTo>
                    <a:pt x="890" y="1294"/>
                  </a:lnTo>
                  <a:lnTo>
                    <a:pt x="839" y="1294"/>
                  </a:lnTo>
                  <a:lnTo>
                    <a:pt x="790" y="1292"/>
                  </a:lnTo>
                  <a:lnTo>
                    <a:pt x="790" y="1292"/>
                  </a:lnTo>
                  <a:lnTo>
                    <a:pt x="713" y="1290"/>
                  </a:lnTo>
                  <a:lnTo>
                    <a:pt x="713" y="1290"/>
                  </a:lnTo>
                  <a:lnTo>
                    <a:pt x="682" y="1289"/>
                  </a:lnTo>
                  <a:lnTo>
                    <a:pt x="651" y="1288"/>
                  </a:lnTo>
                  <a:lnTo>
                    <a:pt x="591" y="1284"/>
                  </a:lnTo>
                  <a:lnTo>
                    <a:pt x="591" y="1284"/>
                  </a:lnTo>
                  <a:lnTo>
                    <a:pt x="519" y="1280"/>
                  </a:lnTo>
                  <a:lnTo>
                    <a:pt x="484" y="1279"/>
                  </a:lnTo>
                  <a:lnTo>
                    <a:pt x="448" y="1279"/>
                  </a:lnTo>
                  <a:lnTo>
                    <a:pt x="448" y="1279"/>
                  </a:lnTo>
                  <a:lnTo>
                    <a:pt x="415" y="1278"/>
                  </a:lnTo>
                  <a:lnTo>
                    <a:pt x="383" y="1276"/>
                  </a:lnTo>
                  <a:lnTo>
                    <a:pt x="319" y="1271"/>
                  </a:lnTo>
                  <a:lnTo>
                    <a:pt x="316" y="1270"/>
                  </a:lnTo>
                  <a:lnTo>
                    <a:pt x="316" y="1270"/>
                  </a:lnTo>
                  <a:lnTo>
                    <a:pt x="281" y="1268"/>
                  </a:lnTo>
                  <a:lnTo>
                    <a:pt x="278" y="1268"/>
                  </a:lnTo>
                  <a:lnTo>
                    <a:pt x="276" y="1269"/>
                  </a:lnTo>
                  <a:lnTo>
                    <a:pt x="276" y="1269"/>
                  </a:lnTo>
                  <a:lnTo>
                    <a:pt x="272" y="1270"/>
                  </a:lnTo>
                  <a:lnTo>
                    <a:pt x="268" y="1270"/>
                  </a:lnTo>
                  <a:lnTo>
                    <a:pt x="268" y="1270"/>
                  </a:lnTo>
                  <a:lnTo>
                    <a:pt x="263" y="1269"/>
                  </a:lnTo>
                  <a:lnTo>
                    <a:pt x="263" y="1269"/>
                  </a:lnTo>
                  <a:lnTo>
                    <a:pt x="250" y="1267"/>
                  </a:lnTo>
                  <a:lnTo>
                    <a:pt x="235" y="1265"/>
                  </a:lnTo>
                  <a:lnTo>
                    <a:pt x="208" y="1263"/>
                  </a:lnTo>
                  <a:lnTo>
                    <a:pt x="208" y="1263"/>
                  </a:lnTo>
                  <a:lnTo>
                    <a:pt x="193" y="1262"/>
                  </a:lnTo>
                  <a:lnTo>
                    <a:pt x="177" y="1261"/>
                  </a:lnTo>
                  <a:lnTo>
                    <a:pt x="162" y="1258"/>
                  </a:lnTo>
                  <a:lnTo>
                    <a:pt x="147" y="1255"/>
                  </a:lnTo>
                  <a:lnTo>
                    <a:pt x="147" y="1255"/>
                  </a:lnTo>
                  <a:lnTo>
                    <a:pt x="121" y="1246"/>
                  </a:lnTo>
                  <a:lnTo>
                    <a:pt x="107" y="1239"/>
                  </a:lnTo>
                  <a:lnTo>
                    <a:pt x="94" y="1234"/>
                  </a:lnTo>
                  <a:lnTo>
                    <a:pt x="81" y="1227"/>
                  </a:lnTo>
                  <a:lnTo>
                    <a:pt x="70" y="1220"/>
                  </a:lnTo>
                  <a:lnTo>
                    <a:pt x="59" y="1212"/>
                  </a:lnTo>
                  <a:lnTo>
                    <a:pt x="49" y="1202"/>
                  </a:lnTo>
                  <a:lnTo>
                    <a:pt x="49" y="1202"/>
                  </a:lnTo>
                  <a:lnTo>
                    <a:pt x="37" y="1187"/>
                  </a:lnTo>
                  <a:lnTo>
                    <a:pt x="27" y="1170"/>
                  </a:lnTo>
                  <a:lnTo>
                    <a:pt x="17" y="1153"/>
                  </a:lnTo>
                  <a:lnTo>
                    <a:pt x="10" y="1135"/>
                  </a:lnTo>
                  <a:lnTo>
                    <a:pt x="5" y="1117"/>
                  </a:lnTo>
                  <a:lnTo>
                    <a:pt x="2" y="1097"/>
                  </a:lnTo>
                  <a:lnTo>
                    <a:pt x="0" y="1077"/>
                  </a:lnTo>
                  <a:lnTo>
                    <a:pt x="1" y="1058"/>
                  </a:lnTo>
                  <a:lnTo>
                    <a:pt x="1" y="1058"/>
                  </a:lnTo>
                  <a:lnTo>
                    <a:pt x="2" y="1053"/>
                  </a:lnTo>
                  <a:lnTo>
                    <a:pt x="4" y="1047"/>
                  </a:lnTo>
                  <a:lnTo>
                    <a:pt x="6" y="1045"/>
                  </a:lnTo>
                  <a:lnTo>
                    <a:pt x="6" y="1042"/>
                  </a:lnTo>
                  <a:lnTo>
                    <a:pt x="6" y="1042"/>
                  </a:lnTo>
                  <a:lnTo>
                    <a:pt x="6" y="1012"/>
                  </a:lnTo>
                  <a:lnTo>
                    <a:pt x="6" y="982"/>
                  </a:lnTo>
                  <a:lnTo>
                    <a:pt x="6" y="982"/>
                  </a:lnTo>
                  <a:lnTo>
                    <a:pt x="6" y="932"/>
                  </a:lnTo>
                  <a:lnTo>
                    <a:pt x="7" y="907"/>
                  </a:lnTo>
                  <a:lnTo>
                    <a:pt x="9" y="882"/>
                  </a:lnTo>
                  <a:lnTo>
                    <a:pt x="9" y="882"/>
                  </a:lnTo>
                  <a:lnTo>
                    <a:pt x="14" y="839"/>
                  </a:lnTo>
                  <a:lnTo>
                    <a:pt x="16" y="794"/>
                  </a:lnTo>
                  <a:lnTo>
                    <a:pt x="17" y="750"/>
                  </a:lnTo>
                  <a:lnTo>
                    <a:pt x="16" y="703"/>
                  </a:lnTo>
                  <a:lnTo>
                    <a:pt x="16" y="703"/>
                  </a:lnTo>
                  <a:lnTo>
                    <a:pt x="16" y="691"/>
                  </a:lnTo>
                  <a:lnTo>
                    <a:pt x="14" y="679"/>
                  </a:lnTo>
                  <a:lnTo>
                    <a:pt x="9" y="655"/>
                  </a:lnTo>
                  <a:lnTo>
                    <a:pt x="9" y="655"/>
                  </a:lnTo>
                  <a:lnTo>
                    <a:pt x="5" y="635"/>
                  </a:lnTo>
                  <a:lnTo>
                    <a:pt x="3" y="626"/>
                  </a:lnTo>
                  <a:lnTo>
                    <a:pt x="2" y="616"/>
                  </a:lnTo>
                  <a:lnTo>
                    <a:pt x="2" y="616"/>
                  </a:lnTo>
                  <a:lnTo>
                    <a:pt x="1" y="579"/>
                  </a:lnTo>
                  <a:lnTo>
                    <a:pt x="1" y="543"/>
                  </a:lnTo>
                  <a:lnTo>
                    <a:pt x="1" y="320"/>
                  </a:lnTo>
                  <a:lnTo>
                    <a:pt x="1" y="320"/>
                  </a:lnTo>
                  <a:lnTo>
                    <a:pt x="2" y="314"/>
                  </a:lnTo>
                  <a:lnTo>
                    <a:pt x="5" y="309"/>
                  </a:lnTo>
                  <a:lnTo>
                    <a:pt x="8" y="304"/>
                  </a:lnTo>
                  <a:lnTo>
                    <a:pt x="7" y="298"/>
                  </a:lnTo>
                  <a:lnTo>
                    <a:pt x="7" y="298"/>
                  </a:lnTo>
                  <a:lnTo>
                    <a:pt x="5" y="291"/>
                  </a:lnTo>
                  <a:lnTo>
                    <a:pt x="5" y="284"/>
                  </a:lnTo>
                  <a:lnTo>
                    <a:pt x="6" y="266"/>
                  </a:lnTo>
                  <a:lnTo>
                    <a:pt x="6" y="266"/>
                  </a:lnTo>
                  <a:lnTo>
                    <a:pt x="8" y="245"/>
                  </a:lnTo>
                  <a:lnTo>
                    <a:pt x="8" y="220"/>
                  </a:lnTo>
                  <a:lnTo>
                    <a:pt x="6" y="194"/>
                  </a:lnTo>
                  <a:lnTo>
                    <a:pt x="3" y="170"/>
                  </a:lnTo>
                  <a:lnTo>
                    <a:pt x="3" y="170"/>
                  </a:lnTo>
                  <a:lnTo>
                    <a:pt x="1" y="156"/>
                  </a:lnTo>
                  <a:lnTo>
                    <a:pt x="0" y="142"/>
                  </a:lnTo>
                  <a:lnTo>
                    <a:pt x="1" y="129"/>
                  </a:lnTo>
                  <a:lnTo>
                    <a:pt x="2" y="116"/>
                  </a:lnTo>
                  <a:lnTo>
                    <a:pt x="6" y="101"/>
                  </a:lnTo>
                  <a:lnTo>
                    <a:pt x="10" y="87"/>
                  </a:lnTo>
                  <a:lnTo>
                    <a:pt x="16" y="71"/>
                  </a:lnTo>
                  <a:lnTo>
                    <a:pt x="23" y="55"/>
                  </a:lnTo>
                  <a:lnTo>
                    <a:pt x="23" y="55"/>
                  </a:lnTo>
                  <a:lnTo>
                    <a:pt x="29" y="46"/>
                  </a:lnTo>
                  <a:lnTo>
                    <a:pt x="35" y="38"/>
                  </a:lnTo>
                  <a:lnTo>
                    <a:pt x="41" y="32"/>
                  </a:lnTo>
                  <a:lnTo>
                    <a:pt x="49" y="26"/>
                  </a:lnTo>
                  <a:lnTo>
                    <a:pt x="58" y="21"/>
                  </a:lnTo>
                  <a:lnTo>
                    <a:pt x="67" y="15"/>
                  </a:lnTo>
                  <a:lnTo>
                    <a:pt x="76" y="12"/>
                  </a:lnTo>
                  <a:lnTo>
                    <a:pt x="86" y="9"/>
                  </a:lnTo>
                  <a:lnTo>
                    <a:pt x="108" y="4"/>
                  </a:lnTo>
                  <a:lnTo>
                    <a:pt x="131" y="1"/>
                  </a:lnTo>
                  <a:lnTo>
                    <a:pt x="154" y="0"/>
                  </a:lnTo>
                  <a:lnTo>
                    <a:pt x="175" y="0"/>
                  </a:lnTo>
                  <a:lnTo>
                    <a:pt x="175" y="0"/>
                  </a:lnTo>
                  <a:lnTo>
                    <a:pt x="216" y="0"/>
                  </a:lnTo>
                  <a:lnTo>
                    <a:pt x="216" y="0"/>
                  </a:lnTo>
                  <a:lnTo>
                    <a:pt x="246" y="1"/>
                  </a:lnTo>
                  <a:lnTo>
                    <a:pt x="246" y="1"/>
                  </a:lnTo>
                  <a:lnTo>
                    <a:pt x="249" y="1"/>
                  </a:lnTo>
                  <a:lnTo>
                    <a:pt x="253" y="2"/>
                  </a:lnTo>
                  <a:lnTo>
                    <a:pt x="256" y="4"/>
                  </a:lnTo>
                  <a:lnTo>
                    <a:pt x="259" y="6"/>
                  </a:lnTo>
                  <a:lnTo>
                    <a:pt x="261" y="9"/>
                  </a:lnTo>
                  <a:lnTo>
                    <a:pt x="263" y="12"/>
                  </a:lnTo>
                  <a:lnTo>
                    <a:pt x="264" y="15"/>
                  </a:lnTo>
                  <a:lnTo>
                    <a:pt x="264" y="20"/>
                  </a:lnTo>
                  <a:lnTo>
                    <a:pt x="264" y="24"/>
                  </a:lnTo>
                  <a:lnTo>
                    <a:pt x="264" y="24"/>
                  </a:lnTo>
                  <a:lnTo>
                    <a:pt x="264" y="28"/>
                  </a:lnTo>
                  <a:lnTo>
                    <a:pt x="262" y="32"/>
                  </a:lnTo>
                  <a:lnTo>
                    <a:pt x="261" y="35"/>
                  </a:lnTo>
                  <a:lnTo>
                    <a:pt x="258" y="37"/>
                  </a:lnTo>
                  <a:lnTo>
                    <a:pt x="255" y="39"/>
                  </a:lnTo>
                  <a:lnTo>
                    <a:pt x="252" y="40"/>
                  </a:lnTo>
                  <a:lnTo>
                    <a:pt x="246" y="41"/>
                  </a:lnTo>
                  <a:lnTo>
                    <a:pt x="246" y="41"/>
                  </a:lnTo>
                  <a:lnTo>
                    <a:pt x="240" y="41"/>
                  </a:lnTo>
                  <a:lnTo>
                    <a:pt x="236" y="39"/>
                  </a:lnTo>
                  <a:lnTo>
                    <a:pt x="234" y="38"/>
                  </a:lnTo>
                  <a:lnTo>
                    <a:pt x="219" y="38"/>
                  </a:lnTo>
                  <a:lnTo>
                    <a:pt x="219" y="38"/>
                  </a:lnTo>
                  <a:lnTo>
                    <a:pt x="185" y="37"/>
                  </a:lnTo>
                  <a:lnTo>
                    <a:pt x="185" y="37"/>
                  </a:lnTo>
                  <a:lnTo>
                    <a:pt x="163" y="38"/>
                  </a:lnTo>
                  <a:lnTo>
                    <a:pt x="140" y="39"/>
                  </a:lnTo>
                  <a:lnTo>
                    <a:pt x="120" y="43"/>
                  </a:lnTo>
                  <a:lnTo>
                    <a:pt x="109" y="45"/>
                  </a:lnTo>
                  <a:lnTo>
                    <a:pt x="99" y="48"/>
                  </a:lnTo>
                  <a:lnTo>
                    <a:pt x="90" y="53"/>
                  </a:lnTo>
                  <a:lnTo>
                    <a:pt x="81" y="57"/>
                  </a:lnTo>
                  <a:lnTo>
                    <a:pt x="73" y="63"/>
                  </a:lnTo>
                  <a:lnTo>
                    <a:pt x="66" y="69"/>
                  </a:lnTo>
                  <a:lnTo>
                    <a:pt x="59" y="76"/>
                  </a:lnTo>
                  <a:lnTo>
                    <a:pt x="52" y="85"/>
                  </a:lnTo>
                  <a:lnTo>
                    <a:pt x="47" y="94"/>
                  </a:lnTo>
                  <a:lnTo>
                    <a:pt x="43" y="104"/>
                  </a:lnTo>
                  <a:lnTo>
                    <a:pt x="43" y="104"/>
                  </a:lnTo>
                  <a:lnTo>
                    <a:pt x="40" y="117"/>
                  </a:lnTo>
                  <a:lnTo>
                    <a:pt x="38" y="129"/>
                  </a:lnTo>
                  <a:lnTo>
                    <a:pt x="37" y="142"/>
                  </a:lnTo>
                  <a:lnTo>
                    <a:pt x="37" y="156"/>
                  </a:lnTo>
                  <a:lnTo>
                    <a:pt x="39" y="183"/>
                  </a:lnTo>
                  <a:lnTo>
                    <a:pt x="41" y="209"/>
                  </a:lnTo>
                  <a:lnTo>
                    <a:pt x="43" y="221"/>
                  </a:lnTo>
                  <a:lnTo>
                    <a:pt x="43" y="221"/>
                  </a:lnTo>
                  <a:lnTo>
                    <a:pt x="45" y="243"/>
                  </a:lnTo>
                  <a:lnTo>
                    <a:pt x="45" y="253"/>
                  </a:lnTo>
                  <a:lnTo>
                    <a:pt x="44" y="264"/>
                  </a:lnTo>
                  <a:lnTo>
                    <a:pt x="44" y="264"/>
                  </a:lnTo>
                  <a:lnTo>
                    <a:pt x="42" y="275"/>
                  </a:lnTo>
                  <a:lnTo>
                    <a:pt x="42" y="286"/>
                  </a:lnTo>
                  <a:lnTo>
                    <a:pt x="42" y="288"/>
                  </a:lnTo>
                  <a:lnTo>
                    <a:pt x="43" y="290"/>
                  </a:lnTo>
                  <a:lnTo>
                    <a:pt x="43" y="290"/>
                  </a:lnTo>
                  <a:lnTo>
                    <a:pt x="45" y="295"/>
                  </a:lnTo>
                  <a:lnTo>
                    <a:pt x="45" y="302"/>
                  </a:lnTo>
                  <a:lnTo>
                    <a:pt x="44" y="307"/>
                  </a:lnTo>
                  <a:lnTo>
                    <a:pt x="40" y="312"/>
                  </a:lnTo>
                  <a:lnTo>
                    <a:pt x="38" y="315"/>
                  </a:lnTo>
                  <a:lnTo>
                    <a:pt x="38" y="319"/>
                  </a:lnTo>
                  <a:lnTo>
                    <a:pt x="38" y="320"/>
                  </a:lnTo>
                  <a:lnTo>
                    <a:pt x="38" y="531"/>
                  </a:lnTo>
                  <a:lnTo>
                    <a:pt x="38" y="531"/>
                  </a:lnTo>
                  <a:lnTo>
                    <a:pt x="39" y="558"/>
                  </a:lnTo>
                  <a:lnTo>
                    <a:pt x="41" y="586"/>
                  </a:lnTo>
                  <a:lnTo>
                    <a:pt x="47" y="637"/>
                  </a:lnTo>
                  <a:lnTo>
                    <a:pt x="47" y="637"/>
                  </a:lnTo>
                  <a:lnTo>
                    <a:pt x="51" y="671"/>
                  </a:lnTo>
                  <a:lnTo>
                    <a:pt x="54" y="704"/>
                  </a:lnTo>
                  <a:lnTo>
                    <a:pt x="54" y="704"/>
                  </a:lnTo>
                  <a:lnTo>
                    <a:pt x="56" y="737"/>
                  </a:lnTo>
                  <a:lnTo>
                    <a:pt x="56" y="771"/>
                  </a:lnTo>
                  <a:lnTo>
                    <a:pt x="53" y="801"/>
                  </a:lnTo>
                  <a:lnTo>
                    <a:pt x="50" y="835"/>
                  </a:lnTo>
                  <a:lnTo>
                    <a:pt x="50" y="835"/>
                  </a:lnTo>
                  <a:lnTo>
                    <a:pt x="47" y="881"/>
                  </a:lnTo>
                  <a:lnTo>
                    <a:pt x="47" y="881"/>
                  </a:lnTo>
                  <a:lnTo>
                    <a:pt x="45" y="924"/>
                  </a:lnTo>
                  <a:lnTo>
                    <a:pt x="45" y="968"/>
                  </a:lnTo>
                  <a:lnTo>
                    <a:pt x="45" y="968"/>
                  </a:lnTo>
                  <a:lnTo>
                    <a:pt x="44" y="1015"/>
                  </a:lnTo>
                  <a:lnTo>
                    <a:pt x="43" y="1040"/>
                  </a:lnTo>
                  <a:lnTo>
                    <a:pt x="42" y="1064"/>
                  </a:lnTo>
                  <a:lnTo>
                    <a:pt x="42" y="1064"/>
                  </a:lnTo>
                  <a:lnTo>
                    <a:pt x="41" y="1068"/>
                  </a:lnTo>
                  <a:lnTo>
                    <a:pt x="39" y="1073"/>
                  </a:lnTo>
                  <a:lnTo>
                    <a:pt x="38" y="1075"/>
                  </a:lnTo>
                  <a:lnTo>
                    <a:pt x="38" y="1078"/>
                  </a:lnTo>
                  <a:lnTo>
                    <a:pt x="38" y="1078"/>
                  </a:lnTo>
                  <a:lnTo>
                    <a:pt x="40" y="1094"/>
                  </a:lnTo>
                  <a:lnTo>
                    <a:pt x="43" y="1108"/>
                  </a:lnTo>
                  <a:lnTo>
                    <a:pt x="47" y="1123"/>
                  </a:lnTo>
                  <a:lnTo>
                    <a:pt x="52" y="1136"/>
                  </a:lnTo>
                  <a:lnTo>
                    <a:pt x="59" y="1150"/>
                  </a:lnTo>
                  <a:lnTo>
                    <a:pt x="66" y="1162"/>
                  </a:lnTo>
                  <a:lnTo>
                    <a:pt x="74" y="1173"/>
                  </a:lnTo>
                  <a:lnTo>
                    <a:pt x="83" y="1184"/>
                  </a:lnTo>
                  <a:lnTo>
                    <a:pt x="83" y="1184"/>
                  </a:lnTo>
                  <a:lnTo>
                    <a:pt x="89" y="1189"/>
                  </a:lnTo>
                  <a:lnTo>
                    <a:pt x="95" y="1193"/>
                  </a:lnTo>
                  <a:lnTo>
                    <a:pt x="108" y="1201"/>
                  </a:lnTo>
                  <a:lnTo>
                    <a:pt x="124" y="1208"/>
                  </a:lnTo>
                  <a:lnTo>
                    <a:pt x="139" y="1214"/>
                  </a:lnTo>
                  <a:lnTo>
                    <a:pt x="157" y="1219"/>
                  </a:lnTo>
                  <a:lnTo>
                    <a:pt x="174" y="1222"/>
                  </a:lnTo>
                  <a:lnTo>
                    <a:pt x="209" y="1227"/>
                  </a:lnTo>
                  <a:lnTo>
                    <a:pt x="209" y="1227"/>
                  </a:lnTo>
                  <a:lnTo>
                    <a:pt x="235" y="1229"/>
                  </a:lnTo>
                  <a:lnTo>
                    <a:pt x="235" y="1229"/>
                  </a:lnTo>
                  <a:lnTo>
                    <a:pt x="248" y="1230"/>
                  </a:lnTo>
                  <a:lnTo>
                    <a:pt x="249" y="1230"/>
                  </a:lnTo>
                  <a:lnTo>
                    <a:pt x="250" y="1229"/>
                  </a:lnTo>
                  <a:lnTo>
                    <a:pt x="250" y="1229"/>
                  </a:lnTo>
                  <a:lnTo>
                    <a:pt x="255" y="1229"/>
                  </a:lnTo>
                  <a:lnTo>
                    <a:pt x="257" y="1229"/>
                  </a:lnTo>
                  <a:lnTo>
                    <a:pt x="257" y="1229"/>
                  </a:lnTo>
                  <a:lnTo>
                    <a:pt x="376" y="1236"/>
                  </a:lnTo>
                  <a:lnTo>
                    <a:pt x="490" y="1243"/>
                  </a:lnTo>
                  <a:lnTo>
                    <a:pt x="603" y="1248"/>
                  </a:lnTo>
                  <a:lnTo>
                    <a:pt x="712" y="1253"/>
                  </a:lnTo>
                  <a:lnTo>
                    <a:pt x="712" y="1253"/>
                  </a:lnTo>
                  <a:lnTo>
                    <a:pt x="762" y="1255"/>
                  </a:lnTo>
                  <a:lnTo>
                    <a:pt x="764" y="1255"/>
                  </a:lnTo>
                  <a:lnTo>
                    <a:pt x="764" y="1255"/>
                  </a:lnTo>
                  <a:lnTo>
                    <a:pt x="820" y="1257"/>
                  </a:lnTo>
                  <a:lnTo>
                    <a:pt x="877" y="1258"/>
                  </a:lnTo>
                  <a:lnTo>
                    <a:pt x="877" y="1258"/>
                  </a:lnTo>
                  <a:lnTo>
                    <a:pt x="917" y="1258"/>
                  </a:lnTo>
                  <a:lnTo>
                    <a:pt x="953" y="1256"/>
                  </a:lnTo>
                  <a:lnTo>
                    <a:pt x="953" y="1256"/>
                  </a:lnTo>
                  <a:lnTo>
                    <a:pt x="1004" y="1251"/>
                  </a:lnTo>
                  <a:lnTo>
                    <a:pt x="1006" y="1251"/>
                  </a:lnTo>
                  <a:lnTo>
                    <a:pt x="1006" y="1251"/>
                  </a:lnTo>
                  <a:lnTo>
                    <a:pt x="1081" y="1244"/>
                  </a:lnTo>
                  <a:lnTo>
                    <a:pt x="1119" y="1242"/>
                  </a:lnTo>
                  <a:lnTo>
                    <a:pt x="1158" y="1240"/>
                  </a:lnTo>
                  <a:lnTo>
                    <a:pt x="1158" y="1240"/>
                  </a:lnTo>
                  <a:lnTo>
                    <a:pt x="1163" y="1242"/>
                  </a:lnTo>
                  <a:lnTo>
                    <a:pt x="1167" y="1243"/>
                  </a:lnTo>
                  <a:lnTo>
                    <a:pt x="1169" y="1244"/>
                  </a:lnTo>
                  <a:lnTo>
                    <a:pt x="1172" y="1244"/>
                  </a:lnTo>
                  <a:lnTo>
                    <a:pt x="1172" y="1244"/>
                  </a:lnTo>
                  <a:lnTo>
                    <a:pt x="1197" y="1243"/>
                  </a:lnTo>
                  <a:lnTo>
                    <a:pt x="1224" y="1239"/>
                  </a:lnTo>
                  <a:lnTo>
                    <a:pt x="1237" y="1236"/>
                  </a:lnTo>
                  <a:lnTo>
                    <a:pt x="1250" y="1233"/>
                  </a:lnTo>
                  <a:lnTo>
                    <a:pt x="1263" y="1228"/>
                  </a:lnTo>
                  <a:lnTo>
                    <a:pt x="1275" y="1223"/>
                  </a:lnTo>
                  <a:lnTo>
                    <a:pt x="1275" y="1223"/>
                  </a:lnTo>
                  <a:lnTo>
                    <a:pt x="1287" y="1216"/>
                  </a:lnTo>
                  <a:lnTo>
                    <a:pt x="1297" y="1208"/>
                  </a:lnTo>
                  <a:lnTo>
                    <a:pt x="1306" y="1201"/>
                  </a:lnTo>
                  <a:lnTo>
                    <a:pt x="1315" y="1193"/>
                  </a:lnTo>
                  <a:lnTo>
                    <a:pt x="1322" y="1185"/>
                  </a:lnTo>
                  <a:lnTo>
                    <a:pt x="1327" y="1175"/>
                  </a:lnTo>
                  <a:lnTo>
                    <a:pt x="1332" y="1166"/>
                  </a:lnTo>
                  <a:lnTo>
                    <a:pt x="1336" y="1157"/>
                  </a:lnTo>
                  <a:lnTo>
                    <a:pt x="1340" y="1147"/>
                  </a:lnTo>
                  <a:lnTo>
                    <a:pt x="1344" y="1136"/>
                  </a:lnTo>
                  <a:lnTo>
                    <a:pt x="1347" y="1116"/>
                  </a:lnTo>
                  <a:lnTo>
                    <a:pt x="1349" y="1094"/>
                  </a:lnTo>
                  <a:lnTo>
                    <a:pt x="1350" y="1072"/>
                  </a:lnTo>
                  <a:lnTo>
                    <a:pt x="1350" y="1072"/>
                  </a:lnTo>
                  <a:lnTo>
                    <a:pt x="1351" y="1020"/>
                  </a:lnTo>
                  <a:lnTo>
                    <a:pt x="1353" y="969"/>
                  </a:lnTo>
                  <a:lnTo>
                    <a:pt x="1356" y="917"/>
                  </a:lnTo>
                  <a:lnTo>
                    <a:pt x="1360" y="867"/>
                  </a:lnTo>
                  <a:lnTo>
                    <a:pt x="1360" y="863"/>
                  </a:lnTo>
                  <a:lnTo>
                    <a:pt x="1360" y="863"/>
                  </a:lnTo>
                  <a:lnTo>
                    <a:pt x="1364" y="807"/>
                  </a:lnTo>
                  <a:lnTo>
                    <a:pt x="1364" y="807"/>
                  </a:lnTo>
                  <a:lnTo>
                    <a:pt x="1366" y="783"/>
                  </a:lnTo>
                  <a:lnTo>
                    <a:pt x="1370" y="759"/>
                  </a:lnTo>
                  <a:lnTo>
                    <a:pt x="1370" y="759"/>
                  </a:lnTo>
                  <a:lnTo>
                    <a:pt x="1375" y="725"/>
                  </a:lnTo>
                  <a:lnTo>
                    <a:pt x="1377" y="709"/>
                  </a:lnTo>
                  <a:lnTo>
                    <a:pt x="1377" y="691"/>
                  </a:lnTo>
                  <a:lnTo>
                    <a:pt x="1377" y="691"/>
                  </a:lnTo>
                  <a:lnTo>
                    <a:pt x="1376" y="649"/>
                  </a:lnTo>
                  <a:lnTo>
                    <a:pt x="1372" y="606"/>
                  </a:lnTo>
                  <a:lnTo>
                    <a:pt x="1372" y="606"/>
                  </a:lnTo>
                  <a:lnTo>
                    <a:pt x="1370" y="571"/>
                  </a:lnTo>
                  <a:lnTo>
                    <a:pt x="1369" y="536"/>
                  </a:lnTo>
                  <a:lnTo>
                    <a:pt x="1369" y="536"/>
                  </a:lnTo>
                  <a:lnTo>
                    <a:pt x="1367" y="469"/>
                  </a:lnTo>
                  <a:lnTo>
                    <a:pt x="1367" y="465"/>
                  </a:lnTo>
                  <a:lnTo>
                    <a:pt x="1367" y="465"/>
                  </a:lnTo>
                  <a:lnTo>
                    <a:pt x="1366" y="383"/>
                  </a:lnTo>
                  <a:lnTo>
                    <a:pt x="1365" y="301"/>
                  </a:lnTo>
                  <a:lnTo>
                    <a:pt x="1365" y="301"/>
                  </a:lnTo>
                  <a:lnTo>
                    <a:pt x="1365" y="282"/>
                  </a:lnTo>
                  <a:lnTo>
                    <a:pt x="1367" y="260"/>
                  </a:lnTo>
                  <a:lnTo>
                    <a:pt x="1367" y="260"/>
                  </a:lnTo>
                  <a:lnTo>
                    <a:pt x="1368" y="236"/>
                  </a:lnTo>
                  <a:lnTo>
                    <a:pt x="1369" y="212"/>
                  </a:lnTo>
                  <a:lnTo>
                    <a:pt x="1369" y="187"/>
                  </a:lnTo>
                  <a:lnTo>
                    <a:pt x="1368" y="162"/>
                  </a:lnTo>
                  <a:lnTo>
                    <a:pt x="1366" y="151"/>
                  </a:lnTo>
                  <a:lnTo>
                    <a:pt x="1364" y="139"/>
                  </a:lnTo>
                  <a:lnTo>
                    <a:pt x="1361" y="128"/>
                  </a:lnTo>
                  <a:lnTo>
                    <a:pt x="1358" y="118"/>
                  </a:lnTo>
                  <a:lnTo>
                    <a:pt x="1354" y="108"/>
                  </a:lnTo>
                  <a:lnTo>
                    <a:pt x="1348" y="100"/>
                  </a:lnTo>
                  <a:lnTo>
                    <a:pt x="1341" y="92"/>
                  </a:lnTo>
                  <a:lnTo>
                    <a:pt x="1334" y="85"/>
                  </a:lnTo>
                  <a:lnTo>
                    <a:pt x="1334" y="85"/>
                  </a:lnTo>
                  <a:lnTo>
                    <a:pt x="1327" y="79"/>
                  </a:lnTo>
                  <a:lnTo>
                    <a:pt x="1320" y="75"/>
                  </a:lnTo>
                  <a:lnTo>
                    <a:pt x="1305" y="68"/>
                  </a:lnTo>
                  <a:lnTo>
                    <a:pt x="1289" y="62"/>
                  </a:lnTo>
                  <a:lnTo>
                    <a:pt x="1272" y="58"/>
                  </a:lnTo>
                  <a:lnTo>
                    <a:pt x="1256" y="56"/>
                  </a:lnTo>
                  <a:lnTo>
                    <a:pt x="1239" y="54"/>
                  </a:lnTo>
                  <a:lnTo>
                    <a:pt x="1224" y="53"/>
                  </a:lnTo>
                  <a:lnTo>
                    <a:pt x="1208" y="53"/>
                  </a:lnTo>
                  <a:lnTo>
                    <a:pt x="1208" y="53"/>
                  </a:lnTo>
                  <a:lnTo>
                    <a:pt x="1170" y="54"/>
                  </a:lnTo>
                  <a:lnTo>
                    <a:pt x="1158" y="54"/>
                  </a:lnTo>
                  <a:lnTo>
                    <a:pt x="1158" y="54"/>
                  </a:lnTo>
                  <a:lnTo>
                    <a:pt x="1152" y="54"/>
                  </a:lnTo>
                  <a:lnTo>
                    <a:pt x="1149" y="53"/>
                  </a:lnTo>
                  <a:lnTo>
                    <a:pt x="1146" y="51"/>
                  </a:lnTo>
                  <a:lnTo>
                    <a:pt x="1144" y="48"/>
                  </a:lnTo>
                  <a:lnTo>
                    <a:pt x="1142" y="45"/>
                  </a:lnTo>
                  <a:lnTo>
                    <a:pt x="1141" y="43"/>
                  </a:lnTo>
                  <a:lnTo>
                    <a:pt x="1140" y="36"/>
                  </a:lnTo>
                  <a:lnTo>
                    <a:pt x="1140" y="36"/>
                  </a:lnTo>
                  <a:lnTo>
                    <a:pt x="1141" y="30"/>
                  </a:lnTo>
                  <a:lnTo>
                    <a:pt x="1142" y="27"/>
                  </a:lnTo>
                  <a:lnTo>
                    <a:pt x="1143" y="24"/>
                  </a:lnTo>
                  <a:lnTo>
                    <a:pt x="1146" y="21"/>
                  </a:lnTo>
                  <a:lnTo>
                    <a:pt x="1149" y="19"/>
                  </a:lnTo>
                  <a:lnTo>
                    <a:pt x="1153" y="17"/>
                  </a:lnTo>
                  <a:lnTo>
                    <a:pt x="1158" y="16"/>
                  </a:lnTo>
                  <a:lnTo>
                    <a:pt x="1158" y="16"/>
                  </a:lnTo>
                  <a:lnTo>
                    <a:pt x="1202" y="15"/>
                  </a:lnTo>
                  <a:lnTo>
                    <a:pt x="1202" y="15"/>
                  </a:lnTo>
                  <a:lnTo>
                    <a:pt x="1224" y="15"/>
                  </a:lnTo>
                  <a:lnTo>
                    <a:pt x="1246" y="17"/>
                  </a:lnTo>
                  <a:lnTo>
                    <a:pt x="1270" y="20"/>
                  </a:lnTo>
                  <a:lnTo>
                    <a:pt x="1293" y="25"/>
                  </a:lnTo>
                  <a:lnTo>
                    <a:pt x="1303" y="28"/>
                  </a:lnTo>
                  <a:lnTo>
                    <a:pt x="1315" y="31"/>
                  </a:lnTo>
                  <a:lnTo>
                    <a:pt x="1325" y="35"/>
                  </a:lnTo>
                  <a:lnTo>
                    <a:pt x="1334" y="40"/>
                  </a:lnTo>
                  <a:lnTo>
                    <a:pt x="1345" y="46"/>
                  </a:lnTo>
                  <a:lnTo>
                    <a:pt x="1353" y="53"/>
                  </a:lnTo>
                  <a:lnTo>
                    <a:pt x="1361" y="60"/>
                  </a:lnTo>
                  <a:lnTo>
                    <a:pt x="1369" y="68"/>
                  </a:lnTo>
                  <a:lnTo>
                    <a:pt x="1369" y="68"/>
                  </a:lnTo>
                  <a:lnTo>
                    <a:pt x="1377" y="77"/>
                  </a:lnTo>
                  <a:lnTo>
                    <a:pt x="1383" y="88"/>
                  </a:lnTo>
                  <a:lnTo>
                    <a:pt x="1388" y="98"/>
                  </a:lnTo>
                  <a:lnTo>
                    <a:pt x="1392" y="108"/>
                  </a:lnTo>
                  <a:lnTo>
                    <a:pt x="1396" y="119"/>
                  </a:lnTo>
                  <a:lnTo>
                    <a:pt x="1399" y="130"/>
                  </a:lnTo>
                  <a:lnTo>
                    <a:pt x="1401" y="141"/>
                  </a:lnTo>
                  <a:lnTo>
                    <a:pt x="1403" y="154"/>
                  </a:lnTo>
                  <a:lnTo>
                    <a:pt x="1406" y="178"/>
                  </a:lnTo>
                  <a:lnTo>
                    <a:pt x="1406" y="202"/>
                  </a:lnTo>
                  <a:lnTo>
                    <a:pt x="1406" y="227"/>
                  </a:lnTo>
                  <a:lnTo>
                    <a:pt x="1404" y="252"/>
                  </a:lnTo>
                  <a:lnTo>
                    <a:pt x="1404" y="252"/>
                  </a:lnTo>
                  <a:lnTo>
                    <a:pt x="1403" y="277"/>
                  </a:lnTo>
                  <a:lnTo>
                    <a:pt x="1402" y="301"/>
                  </a:lnTo>
                  <a:lnTo>
                    <a:pt x="1402" y="301"/>
                  </a:lnTo>
                  <a:lnTo>
                    <a:pt x="1403" y="388"/>
                  </a:lnTo>
                  <a:lnTo>
                    <a:pt x="1406" y="473"/>
                  </a:lnTo>
                  <a:lnTo>
                    <a:pt x="1410" y="552"/>
                  </a:lnTo>
                  <a:lnTo>
                    <a:pt x="1413" y="623"/>
                  </a:lnTo>
                  <a:lnTo>
                    <a:pt x="1413" y="623"/>
                  </a:lnTo>
                  <a:lnTo>
                    <a:pt x="1414" y="642"/>
                  </a:lnTo>
                  <a:lnTo>
                    <a:pt x="1414" y="663"/>
                  </a:lnTo>
                  <a:lnTo>
                    <a:pt x="1411" y="702"/>
                  </a:lnTo>
                  <a:lnTo>
                    <a:pt x="1408" y="743"/>
                  </a:lnTo>
                  <a:lnTo>
                    <a:pt x="1402" y="782"/>
                  </a:lnTo>
                  <a:lnTo>
                    <a:pt x="1402" y="782"/>
                  </a:lnTo>
                  <a:lnTo>
                    <a:pt x="1398" y="815"/>
                  </a:lnTo>
                  <a:lnTo>
                    <a:pt x="1394" y="849"/>
                  </a:lnTo>
                  <a:lnTo>
                    <a:pt x="1392" y="883"/>
                  </a:lnTo>
                  <a:lnTo>
                    <a:pt x="1391" y="917"/>
                  </a:lnTo>
                  <a:lnTo>
                    <a:pt x="1391" y="917"/>
                  </a:lnTo>
                  <a:lnTo>
                    <a:pt x="1391" y="960"/>
                  </a:lnTo>
                  <a:lnTo>
                    <a:pt x="1391" y="960"/>
                  </a:lnTo>
                  <a:lnTo>
                    <a:pt x="1392" y="992"/>
                  </a:lnTo>
                  <a:lnTo>
                    <a:pt x="1391" y="1024"/>
                  </a:lnTo>
                  <a:lnTo>
                    <a:pt x="1390" y="1056"/>
                  </a:lnTo>
                  <a:lnTo>
                    <a:pt x="1388" y="1088"/>
                  </a:lnTo>
                  <a:lnTo>
                    <a:pt x="1384" y="1120"/>
                  </a:lnTo>
                  <a:lnTo>
                    <a:pt x="1380" y="1135"/>
                  </a:lnTo>
                  <a:lnTo>
                    <a:pt x="1377" y="1150"/>
                  </a:lnTo>
                  <a:lnTo>
                    <a:pt x="1371" y="1165"/>
                  </a:lnTo>
                  <a:lnTo>
                    <a:pt x="1366" y="1181"/>
                  </a:lnTo>
                  <a:lnTo>
                    <a:pt x="1360" y="1195"/>
                  </a:lnTo>
                  <a:lnTo>
                    <a:pt x="1354" y="1210"/>
                  </a:lnTo>
                  <a:lnTo>
                    <a:pt x="1354" y="1210"/>
                  </a:lnTo>
                  <a:lnTo>
                    <a:pt x="1347" y="1221"/>
                  </a:lnTo>
                  <a:lnTo>
                    <a:pt x="1337" y="1230"/>
                  </a:lnTo>
                  <a:lnTo>
                    <a:pt x="1328" y="1239"/>
                  </a:lnTo>
                  <a:lnTo>
                    <a:pt x="1317" y="1248"/>
                  </a:lnTo>
                  <a:lnTo>
                    <a:pt x="1304" y="1254"/>
                  </a:lnTo>
                  <a:lnTo>
                    <a:pt x="1292" y="1260"/>
                  </a:lnTo>
                  <a:lnTo>
                    <a:pt x="1277" y="1265"/>
                  </a:lnTo>
                  <a:lnTo>
                    <a:pt x="1263" y="1269"/>
                  </a:lnTo>
                  <a:lnTo>
                    <a:pt x="1249" y="1273"/>
                  </a:lnTo>
                  <a:lnTo>
                    <a:pt x="1233" y="1276"/>
                  </a:lnTo>
                  <a:lnTo>
                    <a:pt x="1202" y="1280"/>
                  </a:lnTo>
                  <a:lnTo>
                    <a:pt x="1171" y="1282"/>
                  </a:lnTo>
                  <a:lnTo>
                    <a:pt x="1142" y="1282"/>
                  </a:lnTo>
                  <a:lnTo>
                    <a:pt x="1142" y="1282"/>
                  </a:lnTo>
                  <a:lnTo>
                    <a:pt x="1137" y="1282"/>
                  </a:lnTo>
                  <a:lnTo>
                    <a:pt x="1133" y="1280"/>
                  </a:lnTo>
                  <a:lnTo>
                    <a:pt x="1131" y="1279"/>
                  </a:lnTo>
                  <a:lnTo>
                    <a:pt x="1128" y="1279"/>
                  </a:lnTo>
                  <a:lnTo>
                    <a:pt x="1128" y="1279"/>
                  </a:lnTo>
                  <a:lnTo>
                    <a:pt x="1081" y="1282"/>
                  </a:lnTo>
                  <a:lnTo>
                    <a:pt x="1036" y="1286"/>
                  </a:lnTo>
                  <a:lnTo>
                    <a:pt x="1036" y="1286"/>
                  </a:lnTo>
                  <a:lnTo>
                    <a:pt x="986" y="1291"/>
                  </a:lnTo>
                  <a:lnTo>
                    <a:pt x="936" y="1294"/>
                  </a:lnTo>
                  <a:lnTo>
                    <a:pt x="936" y="1294"/>
                  </a:lnTo>
                  <a:lnTo>
                    <a:pt x="890" y="1294"/>
                  </a:lnTo>
                  <a:lnTo>
                    <a:pt x="890" y="129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7096" name="Freeform 712"/>
            <p:cNvSpPr/>
            <p:nvPr/>
          </p:nvSpPr>
          <p:spPr bwMode="auto">
            <a:xfrm>
              <a:off x="4203701" y="4283075"/>
              <a:ext cx="715963" cy="34925"/>
            </a:xfrm>
            <a:custGeom>
              <a:avLst/>
              <a:gdLst/>
              <a:ahLst/>
              <a:cxnLst>
                <a:cxn ang="0">
                  <a:pos x="1335" y="65"/>
                </a:cxn>
                <a:cxn ang="0">
                  <a:pos x="983" y="61"/>
                </a:cxn>
                <a:cxn ang="0">
                  <a:pos x="816" y="59"/>
                </a:cxn>
                <a:cxn ang="0">
                  <a:pos x="646" y="58"/>
                </a:cxn>
                <a:cxn ang="0">
                  <a:pos x="548" y="56"/>
                </a:cxn>
                <a:cxn ang="0">
                  <a:pos x="451" y="52"/>
                </a:cxn>
                <a:cxn ang="0">
                  <a:pos x="302" y="47"/>
                </a:cxn>
                <a:cxn ang="0">
                  <a:pos x="265" y="47"/>
                </a:cxn>
                <a:cxn ang="0">
                  <a:pos x="215" y="47"/>
                </a:cxn>
                <a:cxn ang="0">
                  <a:pos x="165" y="47"/>
                </a:cxn>
                <a:cxn ang="0">
                  <a:pos x="107" y="46"/>
                </a:cxn>
                <a:cxn ang="0">
                  <a:pos x="88" y="45"/>
                </a:cxn>
                <a:cxn ang="0">
                  <a:pos x="67" y="42"/>
                </a:cxn>
                <a:cxn ang="0">
                  <a:pos x="30" y="38"/>
                </a:cxn>
                <a:cxn ang="0">
                  <a:pos x="17" y="38"/>
                </a:cxn>
                <a:cxn ang="0">
                  <a:pos x="9" y="36"/>
                </a:cxn>
                <a:cxn ang="0">
                  <a:pos x="3" y="31"/>
                </a:cxn>
                <a:cxn ang="0">
                  <a:pos x="1" y="25"/>
                </a:cxn>
                <a:cxn ang="0">
                  <a:pos x="0" y="20"/>
                </a:cxn>
                <a:cxn ang="0">
                  <a:pos x="2" y="10"/>
                </a:cxn>
                <a:cxn ang="0">
                  <a:pos x="6" y="4"/>
                </a:cxn>
                <a:cxn ang="0">
                  <a:pos x="13" y="1"/>
                </a:cxn>
                <a:cxn ang="0">
                  <a:pos x="17" y="0"/>
                </a:cxn>
                <a:cxn ang="0">
                  <a:pos x="72" y="4"/>
                </a:cxn>
                <a:cxn ang="0">
                  <a:pos x="100" y="7"/>
                </a:cxn>
                <a:cxn ang="0">
                  <a:pos x="129" y="8"/>
                </a:cxn>
                <a:cxn ang="0">
                  <a:pos x="178" y="8"/>
                </a:cxn>
                <a:cxn ang="0">
                  <a:pos x="228" y="8"/>
                </a:cxn>
                <a:cxn ang="0">
                  <a:pos x="301" y="8"/>
                </a:cxn>
                <a:cxn ang="0">
                  <a:pos x="428" y="14"/>
                </a:cxn>
                <a:cxn ang="0">
                  <a:pos x="537" y="18"/>
                </a:cxn>
                <a:cxn ang="0">
                  <a:pos x="646" y="20"/>
                </a:cxn>
                <a:cxn ang="0">
                  <a:pos x="893" y="24"/>
                </a:cxn>
                <a:cxn ang="0">
                  <a:pos x="1113" y="26"/>
                </a:cxn>
                <a:cxn ang="0">
                  <a:pos x="1335" y="28"/>
                </a:cxn>
                <a:cxn ang="0">
                  <a:pos x="1341" y="28"/>
                </a:cxn>
                <a:cxn ang="0">
                  <a:pos x="1347" y="32"/>
                </a:cxn>
                <a:cxn ang="0">
                  <a:pos x="1351" y="37"/>
                </a:cxn>
                <a:cxn ang="0">
                  <a:pos x="1353" y="47"/>
                </a:cxn>
                <a:cxn ang="0">
                  <a:pos x="1352" y="53"/>
                </a:cxn>
                <a:cxn ang="0">
                  <a:pos x="1350" y="59"/>
                </a:cxn>
                <a:cxn ang="0">
                  <a:pos x="1344" y="63"/>
                </a:cxn>
                <a:cxn ang="0">
                  <a:pos x="1335" y="65"/>
                </a:cxn>
              </a:cxnLst>
              <a:rect l="0" t="0" r="r" b="b"/>
              <a:pathLst>
                <a:path w="1353" h="65">
                  <a:moveTo>
                    <a:pt x="1335" y="65"/>
                  </a:moveTo>
                  <a:lnTo>
                    <a:pt x="1335" y="65"/>
                  </a:lnTo>
                  <a:lnTo>
                    <a:pt x="1158" y="64"/>
                  </a:lnTo>
                  <a:lnTo>
                    <a:pt x="983" y="61"/>
                  </a:lnTo>
                  <a:lnTo>
                    <a:pt x="983" y="61"/>
                  </a:lnTo>
                  <a:lnTo>
                    <a:pt x="816" y="59"/>
                  </a:lnTo>
                  <a:lnTo>
                    <a:pt x="646" y="58"/>
                  </a:lnTo>
                  <a:lnTo>
                    <a:pt x="646" y="58"/>
                  </a:lnTo>
                  <a:lnTo>
                    <a:pt x="598" y="57"/>
                  </a:lnTo>
                  <a:lnTo>
                    <a:pt x="548" y="56"/>
                  </a:lnTo>
                  <a:lnTo>
                    <a:pt x="451" y="52"/>
                  </a:lnTo>
                  <a:lnTo>
                    <a:pt x="451" y="52"/>
                  </a:lnTo>
                  <a:lnTo>
                    <a:pt x="377" y="49"/>
                  </a:lnTo>
                  <a:lnTo>
                    <a:pt x="302" y="47"/>
                  </a:lnTo>
                  <a:lnTo>
                    <a:pt x="302" y="47"/>
                  </a:lnTo>
                  <a:lnTo>
                    <a:pt x="265" y="47"/>
                  </a:lnTo>
                  <a:lnTo>
                    <a:pt x="265" y="47"/>
                  </a:lnTo>
                  <a:lnTo>
                    <a:pt x="215" y="47"/>
                  </a:lnTo>
                  <a:lnTo>
                    <a:pt x="215" y="47"/>
                  </a:lnTo>
                  <a:lnTo>
                    <a:pt x="165" y="47"/>
                  </a:lnTo>
                  <a:lnTo>
                    <a:pt x="165" y="47"/>
                  </a:lnTo>
                  <a:lnTo>
                    <a:pt x="107" y="46"/>
                  </a:lnTo>
                  <a:lnTo>
                    <a:pt x="107" y="46"/>
                  </a:lnTo>
                  <a:lnTo>
                    <a:pt x="88" y="45"/>
                  </a:lnTo>
                  <a:lnTo>
                    <a:pt x="67" y="42"/>
                  </a:lnTo>
                  <a:lnTo>
                    <a:pt x="67" y="42"/>
                  </a:lnTo>
                  <a:lnTo>
                    <a:pt x="42" y="39"/>
                  </a:lnTo>
                  <a:lnTo>
                    <a:pt x="30" y="38"/>
                  </a:lnTo>
                  <a:lnTo>
                    <a:pt x="17" y="38"/>
                  </a:lnTo>
                  <a:lnTo>
                    <a:pt x="17" y="38"/>
                  </a:lnTo>
                  <a:lnTo>
                    <a:pt x="13" y="37"/>
                  </a:lnTo>
                  <a:lnTo>
                    <a:pt x="9" y="36"/>
                  </a:lnTo>
                  <a:lnTo>
                    <a:pt x="6" y="34"/>
                  </a:lnTo>
                  <a:lnTo>
                    <a:pt x="3" y="31"/>
                  </a:lnTo>
                  <a:lnTo>
                    <a:pt x="2" y="28"/>
                  </a:lnTo>
                  <a:lnTo>
                    <a:pt x="1" y="25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1" y="14"/>
                  </a:lnTo>
                  <a:lnTo>
                    <a:pt x="2" y="10"/>
                  </a:lnTo>
                  <a:lnTo>
                    <a:pt x="3" y="7"/>
                  </a:lnTo>
                  <a:lnTo>
                    <a:pt x="6" y="4"/>
                  </a:lnTo>
                  <a:lnTo>
                    <a:pt x="9" y="2"/>
                  </a:lnTo>
                  <a:lnTo>
                    <a:pt x="13" y="1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44" y="2"/>
                  </a:lnTo>
                  <a:lnTo>
                    <a:pt x="72" y="4"/>
                  </a:lnTo>
                  <a:lnTo>
                    <a:pt x="72" y="4"/>
                  </a:lnTo>
                  <a:lnTo>
                    <a:pt x="100" y="7"/>
                  </a:lnTo>
                  <a:lnTo>
                    <a:pt x="114" y="8"/>
                  </a:lnTo>
                  <a:lnTo>
                    <a:pt x="129" y="8"/>
                  </a:lnTo>
                  <a:lnTo>
                    <a:pt x="129" y="8"/>
                  </a:lnTo>
                  <a:lnTo>
                    <a:pt x="178" y="8"/>
                  </a:lnTo>
                  <a:lnTo>
                    <a:pt x="178" y="8"/>
                  </a:lnTo>
                  <a:lnTo>
                    <a:pt x="228" y="8"/>
                  </a:lnTo>
                  <a:lnTo>
                    <a:pt x="228" y="8"/>
                  </a:lnTo>
                  <a:lnTo>
                    <a:pt x="301" y="8"/>
                  </a:lnTo>
                  <a:lnTo>
                    <a:pt x="301" y="8"/>
                  </a:lnTo>
                  <a:lnTo>
                    <a:pt x="428" y="14"/>
                  </a:lnTo>
                  <a:lnTo>
                    <a:pt x="428" y="14"/>
                  </a:lnTo>
                  <a:lnTo>
                    <a:pt x="537" y="18"/>
                  </a:lnTo>
                  <a:lnTo>
                    <a:pt x="592" y="19"/>
                  </a:lnTo>
                  <a:lnTo>
                    <a:pt x="646" y="20"/>
                  </a:lnTo>
                  <a:lnTo>
                    <a:pt x="646" y="20"/>
                  </a:lnTo>
                  <a:lnTo>
                    <a:pt x="893" y="24"/>
                  </a:lnTo>
                  <a:lnTo>
                    <a:pt x="893" y="24"/>
                  </a:lnTo>
                  <a:lnTo>
                    <a:pt x="1113" y="26"/>
                  </a:lnTo>
                  <a:lnTo>
                    <a:pt x="1225" y="27"/>
                  </a:lnTo>
                  <a:lnTo>
                    <a:pt x="1335" y="28"/>
                  </a:lnTo>
                  <a:lnTo>
                    <a:pt x="1335" y="28"/>
                  </a:lnTo>
                  <a:lnTo>
                    <a:pt x="1341" y="28"/>
                  </a:lnTo>
                  <a:lnTo>
                    <a:pt x="1344" y="30"/>
                  </a:lnTo>
                  <a:lnTo>
                    <a:pt x="1347" y="32"/>
                  </a:lnTo>
                  <a:lnTo>
                    <a:pt x="1350" y="34"/>
                  </a:lnTo>
                  <a:lnTo>
                    <a:pt x="1351" y="37"/>
                  </a:lnTo>
                  <a:lnTo>
                    <a:pt x="1352" y="40"/>
                  </a:lnTo>
                  <a:lnTo>
                    <a:pt x="1353" y="47"/>
                  </a:lnTo>
                  <a:lnTo>
                    <a:pt x="1353" y="47"/>
                  </a:lnTo>
                  <a:lnTo>
                    <a:pt x="1352" y="53"/>
                  </a:lnTo>
                  <a:lnTo>
                    <a:pt x="1351" y="56"/>
                  </a:lnTo>
                  <a:lnTo>
                    <a:pt x="1350" y="59"/>
                  </a:lnTo>
                  <a:lnTo>
                    <a:pt x="1347" y="61"/>
                  </a:lnTo>
                  <a:lnTo>
                    <a:pt x="1344" y="63"/>
                  </a:lnTo>
                  <a:lnTo>
                    <a:pt x="1341" y="65"/>
                  </a:lnTo>
                  <a:lnTo>
                    <a:pt x="1335" y="65"/>
                  </a:lnTo>
                  <a:lnTo>
                    <a:pt x="1335" y="6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7097" name="Freeform 713"/>
            <p:cNvSpPr>
              <a:spLocks noEditPoints="1"/>
            </p:cNvSpPr>
            <p:nvPr/>
          </p:nvSpPr>
          <p:spPr bwMode="auto">
            <a:xfrm>
              <a:off x="4273551" y="4346575"/>
              <a:ext cx="196850" cy="188913"/>
            </a:xfrm>
            <a:custGeom>
              <a:avLst/>
              <a:gdLst/>
              <a:ahLst/>
              <a:cxnLst>
                <a:cxn ang="0">
                  <a:pos x="170" y="355"/>
                </a:cxn>
                <a:cxn ang="0">
                  <a:pos x="132" y="333"/>
                </a:cxn>
                <a:cxn ang="0">
                  <a:pos x="123" y="313"/>
                </a:cxn>
                <a:cxn ang="0">
                  <a:pos x="128" y="272"/>
                </a:cxn>
                <a:cxn ang="0">
                  <a:pos x="168" y="190"/>
                </a:cxn>
                <a:cxn ang="0">
                  <a:pos x="182" y="147"/>
                </a:cxn>
                <a:cxn ang="0">
                  <a:pos x="157" y="150"/>
                </a:cxn>
                <a:cxn ang="0">
                  <a:pos x="142" y="185"/>
                </a:cxn>
                <a:cxn ang="0">
                  <a:pos x="114" y="201"/>
                </a:cxn>
                <a:cxn ang="0">
                  <a:pos x="70" y="205"/>
                </a:cxn>
                <a:cxn ang="0">
                  <a:pos x="33" y="192"/>
                </a:cxn>
                <a:cxn ang="0">
                  <a:pos x="9" y="158"/>
                </a:cxn>
                <a:cxn ang="0">
                  <a:pos x="0" y="86"/>
                </a:cxn>
                <a:cxn ang="0">
                  <a:pos x="0" y="50"/>
                </a:cxn>
                <a:cxn ang="0">
                  <a:pos x="7" y="37"/>
                </a:cxn>
                <a:cxn ang="0">
                  <a:pos x="37" y="9"/>
                </a:cxn>
                <a:cxn ang="0">
                  <a:pos x="95" y="0"/>
                </a:cxn>
                <a:cxn ang="0">
                  <a:pos x="264" y="8"/>
                </a:cxn>
                <a:cxn ang="0">
                  <a:pos x="321" y="13"/>
                </a:cxn>
                <a:cxn ang="0">
                  <a:pos x="354" y="36"/>
                </a:cxn>
                <a:cxn ang="0">
                  <a:pos x="370" y="72"/>
                </a:cxn>
                <a:cxn ang="0">
                  <a:pos x="364" y="144"/>
                </a:cxn>
                <a:cxn ang="0">
                  <a:pos x="334" y="222"/>
                </a:cxn>
                <a:cxn ang="0">
                  <a:pos x="291" y="310"/>
                </a:cxn>
                <a:cxn ang="0">
                  <a:pos x="250" y="347"/>
                </a:cxn>
                <a:cxn ang="0">
                  <a:pos x="212" y="358"/>
                </a:cxn>
                <a:cxn ang="0">
                  <a:pos x="170" y="99"/>
                </a:cxn>
                <a:cxn ang="0">
                  <a:pos x="222" y="102"/>
                </a:cxn>
                <a:cxn ang="0">
                  <a:pos x="244" y="116"/>
                </a:cxn>
                <a:cxn ang="0">
                  <a:pos x="252" y="125"/>
                </a:cxn>
                <a:cxn ang="0">
                  <a:pos x="251" y="145"/>
                </a:cxn>
                <a:cxn ang="0">
                  <a:pos x="191" y="243"/>
                </a:cxn>
                <a:cxn ang="0">
                  <a:pos x="175" y="292"/>
                </a:cxn>
                <a:cxn ang="0">
                  <a:pos x="180" y="310"/>
                </a:cxn>
                <a:cxn ang="0">
                  <a:pos x="204" y="316"/>
                </a:cxn>
                <a:cxn ang="0">
                  <a:pos x="233" y="306"/>
                </a:cxn>
                <a:cxn ang="0">
                  <a:pos x="270" y="261"/>
                </a:cxn>
                <a:cxn ang="0">
                  <a:pos x="307" y="163"/>
                </a:cxn>
                <a:cxn ang="0">
                  <a:pos x="324" y="116"/>
                </a:cxn>
                <a:cxn ang="0">
                  <a:pos x="324" y="73"/>
                </a:cxn>
                <a:cxn ang="0">
                  <a:pos x="304" y="56"/>
                </a:cxn>
                <a:cxn ang="0">
                  <a:pos x="162" y="48"/>
                </a:cxn>
                <a:cxn ang="0">
                  <a:pos x="110" y="44"/>
                </a:cxn>
                <a:cxn ang="0">
                  <a:pos x="65" y="46"/>
                </a:cxn>
                <a:cxn ang="0">
                  <a:pos x="48" y="61"/>
                </a:cxn>
                <a:cxn ang="0">
                  <a:pos x="45" y="90"/>
                </a:cxn>
                <a:cxn ang="0">
                  <a:pos x="55" y="149"/>
                </a:cxn>
                <a:cxn ang="0">
                  <a:pos x="67" y="159"/>
                </a:cxn>
                <a:cxn ang="0">
                  <a:pos x="80" y="160"/>
                </a:cxn>
                <a:cxn ang="0">
                  <a:pos x="104" y="156"/>
                </a:cxn>
                <a:cxn ang="0">
                  <a:pos x="114" y="126"/>
                </a:cxn>
                <a:cxn ang="0">
                  <a:pos x="116" y="111"/>
                </a:cxn>
                <a:cxn ang="0">
                  <a:pos x="130" y="100"/>
                </a:cxn>
              </a:cxnLst>
              <a:rect l="0" t="0" r="r" b="b"/>
              <a:pathLst>
                <a:path w="372" h="359">
                  <a:moveTo>
                    <a:pt x="201" y="359"/>
                  </a:moveTo>
                  <a:lnTo>
                    <a:pt x="201" y="359"/>
                  </a:lnTo>
                  <a:lnTo>
                    <a:pt x="191" y="358"/>
                  </a:lnTo>
                  <a:lnTo>
                    <a:pt x="180" y="357"/>
                  </a:lnTo>
                  <a:lnTo>
                    <a:pt x="170" y="355"/>
                  </a:lnTo>
                  <a:lnTo>
                    <a:pt x="160" y="352"/>
                  </a:lnTo>
                  <a:lnTo>
                    <a:pt x="152" y="348"/>
                  </a:lnTo>
                  <a:lnTo>
                    <a:pt x="145" y="344"/>
                  </a:lnTo>
                  <a:lnTo>
                    <a:pt x="137" y="338"/>
                  </a:lnTo>
                  <a:lnTo>
                    <a:pt x="132" y="333"/>
                  </a:lnTo>
                  <a:lnTo>
                    <a:pt x="132" y="333"/>
                  </a:lnTo>
                  <a:lnTo>
                    <a:pt x="129" y="327"/>
                  </a:lnTo>
                  <a:lnTo>
                    <a:pt x="126" y="323"/>
                  </a:lnTo>
                  <a:lnTo>
                    <a:pt x="124" y="318"/>
                  </a:lnTo>
                  <a:lnTo>
                    <a:pt x="123" y="313"/>
                  </a:lnTo>
                  <a:lnTo>
                    <a:pt x="122" y="308"/>
                  </a:lnTo>
                  <a:lnTo>
                    <a:pt x="122" y="302"/>
                  </a:lnTo>
                  <a:lnTo>
                    <a:pt x="124" y="289"/>
                  </a:lnTo>
                  <a:lnTo>
                    <a:pt x="124" y="289"/>
                  </a:lnTo>
                  <a:lnTo>
                    <a:pt x="128" y="272"/>
                  </a:lnTo>
                  <a:lnTo>
                    <a:pt x="134" y="255"/>
                  </a:lnTo>
                  <a:lnTo>
                    <a:pt x="142" y="239"/>
                  </a:lnTo>
                  <a:lnTo>
                    <a:pt x="150" y="222"/>
                  </a:lnTo>
                  <a:lnTo>
                    <a:pt x="159" y="205"/>
                  </a:lnTo>
                  <a:lnTo>
                    <a:pt x="168" y="190"/>
                  </a:lnTo>
                  <a:lnTo>
                    <a:pt x="188" y="159"/>
                  </a:lnTo>
                  <a:lnTo>
                    <a:pt x="196" y="147"/>
                  </a:lnTo>
                  <a:lnTo>
                    <a:pt x="186" y="147"/>
                  </a:lnTo>
                  <a:lnTo>
                    <a:pt x="186" y="147"/>
                  </a:lnTo>
                  <a:lnTo>
                    <a:pt x="182" y="147"/>
                  </a:lnTo>
                  <a:lnTo>
                    <a:pt x="182" y="147"/>
                  </a:lnTo>
                  <a:lnTo>
                    <a:pt x="163" y="146"/>
                  </a:lnTo>
                  <a:lnTo>
                    <a:pt x="158" y="145"/>
                  </a:lnTo>
                  <a:lnTo>
                    <a:pt x="157" y="150"/>
                  </a:lnTo>
                  <a:lnTo>
                    <a:pt x="157" y="150"/>
                  </a:lnTo>
                  <a:lnTo>
                    <a:pt x="155" y="158"/>
                  </a:lnTo>
                  <a:lnTo>
                    <a:pt x="153" y="166"/>
                  </a:lnTo>
                  <a:lnTo>
                    <a:pt x="150" y="172"/>
                  </a:lnTo>
                  <a:lnTo>
                    <a:pt x="146" y="179"/>
                  </a:lnTo>
                  <a:lnTo>
                    <a:pt x="142" y="185"/>
                  </a:lnTo>
                  <a:lnTo>
                    <a:pt x="135" y="190"/>
                  </a:lnTo>
                  <a:lnTo>
                    <a:pt x="129" y="194"/>
                  </a:lnTo>
                  <a:lnTo>
                    <a:pt x="122" y="198"/>
                  </a:lnTo>
                  <a:lnTo>
                    <a:pt x="122" y="198"/>
                  </a:lnTo>
                  <a:lnTo>
                    <a:pt x="114" y="201"/>
                  </a:lnTo>
                  <a:lnTo>
                    <a:pt x="104" y="204"/>
                  </a:lnTo>
                  <a:lnTo>
                    <a:pt x="94" y="205"/>
                  </a:lnTo>
                  <a:lnTo>
                    <a:pt x="83" y="207"/>
                  </a:lnTo>
                  <a:lnTo>
                    <a:pt x="83" y="207"/>
                  </a:lnTo>
                  <a:lnTo>
                    <a:pt x="70" y="205"/>
                  </a:lnTo>
                  <a:lnTo>
                    <a:pt x="59" y="203"/>
                  </a:lnTo>
                  <a:lnTo>
                    <a:pt x="50" y="201"/>
                  </a:lnTo>
                  <a:lnTo>
                    <a:pt x="40" y="197"/>
                  </a:lnTo>
                  <a:lnTo>
                    <a:pt x="40" y="197"/>
                  </a:lnTo>
                  <a:lnTo>
                    <a:pt x="33" y="192"/>
                  </a:lnTo>
                  <a:lnTo>
                    <a:pt x="27" y="187"/>
                  </a:lnTo>
                  <a:lnTo>
                    <a:pt x="22" y="181"/>
                  </a:lnTo>
                  <a:lnTo>
                    <a:pt x="17" y="173"/>
                  </a:lnTo>
                  <a:lnTo>
                    <a:pt x="12" y="166"/>
                  </a:lnTo>
                  <a:lnTo>
                    <a:pt x="9" y="158"/>
                  </a:lnTo>
                  <a:lnTo>
                    <a:pt x="6" y="150"/>
                  </a:lnTo>
                  <a:lnTo>
                    <a:pt x="4" y="140"/>
                  </a:lnTo>
                  <a:lnTo>
                    <a:pt x="2" y="123"/>
                  </a:lnTo>
                  <a:lnTo>
                    <a:pt x="0" y="104"/>
                  </a:lnTo>
                  <a:lnTo>
                    <a:pt x="0" y="86"/>
                  </a:lnTo>
                  <a:lnTo>
                    <a:pt x="0" y="67"/>
                  </a:lnTo>
                  <a:lnTo>
                    <a:pt x="0" y="67"/>
                  </a:lnTo>
                  <a:lnTo>
                    <a:pt x="0" y="55"/>
                  </a:lnTo>
                  <a:lnTo>
                    <a:pt x="0" y="55"/>
                  </a:lnTo>
                  <a:lnTo>
                    <a:pt x="0" y="50"/>
                  </a:lnTo>
                  <a:lnTo>
                    <a:pt x="1" y="45"/>
                  </a:lnTo>
                  <a:lnTo>
                    <a:pt x="3" y="42"/>
                  </a:lnTo>
                  <a:lnTo>
                    <a:pt x="6" y="39"/>
                  </a:lnTo>
                  <a:lnTo>
                    <a:pt x="7" y="38"/>
                  </a:lnTo>
                  <a:lnTo>
                    <a:pt x="7" y="37"/>
                  </a:lnTo>
                  <a:lnTo>
                    <a:pt x="7" y="37"/>
                  </a:lnTo>
                  <a:lnTo>
                    <a:pt x="12" y="29"/>
                  </a:lnTo>
                  <a:lnTo>
                    <a:pt x="19" y="21"/>
                  </a:lnTo>
                  <a:lnTo>
                    <a:pt x="27" y="14"/>
                  </a:lnTo>
                  <a:lnTo>
                    <a:pt x="37" y="9"/>
                  </a:lnTo>
                  <a:lnTo>
                    <a:pt x="49" y="5"/>
                  </a:lnTo>
                  <a:lnTo>
                    <a:pt x="63" y="2"/>
                  </a:lnTo>
                  <a:lnTo>
                    <a:pt x="79" y="1"/>
                  </a:lnTo>
                  <a:lnTo>
                    <a:pt x="95" y="0"/>
                  </a:lnTo>
                  <a:lnTo>
                    <a:pt x="95" y="0"/>
                  </a:lnTo>
                  <a:lnTo>
                    <a:pt x="127" y="1"/>
                  </a:lnTo>
                  <a:lnTo>
                    <a:pt x="159" y="2"/>
                  </a:lnTo>
                  <a:lnTo>
                    <a:pt x="223" y="5"/>
                  </a:lnTo>
                  <a:lnTo>
                    <a:pt x="223" y="5"/>
                  </a:lnTo>
                  <a:lnTo>
                    <a:pt x="264" y="8"/>
                  </a:lnTo>
                  <a:lnTo>
                    <a:pt x="307" y="9"/>
                  </a:lnTo>
                  <a:lnTo>
                    <a:pt x="307" y="9"/>
                  </a:lnTo>
                  <a:lnTo>
                    <a:pt x="313" y="10"/>
                  </a:lnTo>
                  <a:lnTo>
                    <a:pt x="313" y="10"/>
                  </a:lnTo>
                  <a:lnTo>
                    <a:pt x="321" y="13"/>
                  </a:lnTo>
                  <a:lnTo>
                    <a:pt x="330" y="16"/>
                  </a:lnTo>
                  <a:lnTo>
                    <a:pt x="337" y="21"/>
                  </a:lnTo>
                  <a:lnTo>
                    <a:pt x="343" y="25"/>
                  </a:lnTo>
                  <a:lnTo>
                    <a:pt x="349" y="30"/>
                  </a:lnTo>
                  <a:lnTo>
                    <a:pt x="354" y="36"/>
                  </a:lnTo>
                  <a:lnTo>
                    <a:pt x="358" y="42"/>
                  </a:lnTo>
                  <a:lnTo>
                    <a:pt x="363" y="50"/>
                  </a:lnTo>
                  <a:lnTo>
                    <a:pt x="363" y="50"/>
                  </a:lnTo>
                  <a:lnTo>
                    <a:pt x="367" y="60"/>
                  </a:lnTo>
                  <a:lnTo>
                    <a:pt x="370" y="72"/>
                  </a:lnTo>
                  <a:lnTo>
                    <a:pt x="372" y="86"/>
                  </a:lnTo>
                  <a:lnTo>
                    <a:pt x="372" y="99"/>
                  </a:lnTo>
                  <a:lnTo>
                    <a:pt x="370" y="114"/>
                  </a:lnTo>
                  <a:lnTo>
                    <a:pt x="368" y="128"/>
                  </a:lnTo>
                  <a:lnTo>
                    <a:pt x="364" y="144"/>
                  </a:lnTo>
                  <a:lnTo>
                    <a:pt x="357" y="159"/>
                  </a:lnTo>
                  <a:lnTo>
                    <a:pt x="357" y="159"/>
                  </a:lnTo>
                  <a:lnTo>
                    <a:pt x="342" y="199"/>
                  </a:lnTo>
                  <a:lnTo>
                    <a:pt x="342" y="199"/>
                  </a:lnTo>
                  <a:lnTo>
                    <a:pt x="334" y="222"/>
                  </a:lnTo>
                  <a:lnTo>
                    <a:pt x="324" y="246"/>
                  </a:lnTo>
                  <a:lnTo>
                    <a:pt x="315" y="269"/>
                  </a:lnTo>
                  <a:lnTo>
                    <a:pt x="304" y="289"/>
                  </a:lnTo>
                  <a:lnTo>
                    <a:pt x="298" y="299"/>
                  </a:lnTo>
                  <a:lnTo>
                    <a:pt x="291" y="310"/>
                  </a:lnTo>
                  <a:lnTo>
                    <a:pt x="284" y="318"/>
                  </a:lnTo>
                  <a:lnTo>
                    <a:pt x="277" y="326"/>
                  </a:lnTo>
                  <a:lnTo>
                    <a:pt x="269" y="335"/>
                  </a:lnTo>
                  <a:lnTo>
                    <a:pt x="259" y="341"/>
                  </a:lnTo>
                  <a:lnTo>
                    <a:pt x="250" y="347"/>
                  </a:lnTo>
                  <a:lnTo>
                    <a:pt x="241" y="352"/>
                  </a:lnTo>
                  <a:lnTo>
                    <a:pt x="241" y="352"/>
                  </a:lnTo>
                  <a:lnTo>
                    <a:pt x="231" y="355"/>
                  </a:lnTo>
                  <a:lnTo>
                    <a:pt x="222" y="357"/>
                  </a:lnTo>
                  <a:lnTo>
                    <a:pt x="212" y="358"/>
                  </a:lnTo>
                  <a:lnTo>
                    <a:pt x="201" y="359"/>
                  </a:lnTo>
                  <a:lnTo>
                    <a:pt x="201" y="359"/>
                  </a:lnTo>
                  <a:close/>
                  <a:moveTo>
                    <a:pt x="139" y="98"/>
                  </a:moveTo>
                  <a:lnTo>
                    <a:pt x="139" y="98"/>
                  </a:lnTo>
                  <a:lnTo>
                    <a:pt x="170" y="99"/>
                  </a:lnTo>
                  <a:lnTo>
                    <a:pt x="170" y="99"/>
                  </a:lnTo>
                  <a:lnTo>
                    <a:pt x="201" y="100"/>
                  </a:lnTo>
                  <a:lnTo>
                    <a:pt x="201" y="100"/>
                  </a:lnTo>
                  <a:lnTo>
                    <a:pt x="216" y="101"/>
                  </a:lnTo>
                  <a:lnTo>
                    <a:pt x="222" y="102"/>
                  </a:lnTo>
                  <a:lnTo>
                    <a:pt x="227" y="103"/>
                  </a:lnTo>
                  <a:lnTo>
                    <a:pt x="232" y="105"/>
                  </a:lnTo>
                  <a:lnTo>
                    <a:pt x="238" y="107"/>
                  </a:lnTo>
                  <a:lnTo>
                    <a:pt x="241" y="111"/>
                  </a:lnTo>
                  <a:lnTo>
                    <a:pt x="244" y="116"/>
                  </a:lnTo>
                  <a:lnTo>
                    <a:pt x="245" y="117"/>
                  </a:lnTo>
                  <a:lnTo>
                    <a:pt x="246" y="117"/>
                  </a:lnTo>
                  <a:lnTo>
                    <a:pt x="246" y="117"/>
                  </a:lnTo>
                  <a:lnTo>
                    <a:pt x="250" y="122"/>
                  </a:lnTo>
                  <a:lnTo>
                    <a:pt x="252" y="125"/>
                  </a:lnTo>
                  <a:lnTo>
                    <a:pt x="254" y="129"/>
                  </a:lnTo>
                  <a:lnTo>
                    <a:pt x="254" y="132"/>
                  </a:lnTo>
                  <a:lnTo>
                    <a:pt x="254" y="136"/>
                  </a:lnTo>
                  <a:lnTo>
                    <a:pt x="253" y="140"/>
                  </a:lnTo>
                  <a:lnTo>
                    <a:pt x="251" y="145"/>
                  </a:lnTo>
                  <a:lnTo>
                    <a:pt x="251" y="145"/>
                  </a:lnTo>
                  <a:lnTo>
                    <a:pt x="226" y="186"/>
                  </a:lnTo>
                  <a:lnTo>
                    <a:pt x="199" y="227"/>
                  </a:lnTo>
                  <a:lnTo>
                    <a:pt x="199" y="227"/>
                  </a:lnTo>
                  <a:lnTo>
                    <a:pt x="191" y="243"/>
                  </a:lnTo>
                  <a:lnTo>
                    <a:pt x="186" y="253"/>
                  </a:lnTo>
                  <a:lnTo>
                    <a:pt x="181" y="263"/>
                  </a:lnTo>
                  <a:lnTo>
                    <a:pt x="177" y="276"/>
                  </a:lnTo>
                  <a:lnTo>
                    <a:pt x="175" y="287"/>
                  </a:lnTo>
                  <a:lnTo>
                    <a:pt x="175" y="292"/>
                  </a:lnTo>
                  <a:lnTo>
                    <a:pt x="175" y="297"/>
                  </a:lnTo>
                  <a:lnTo>
                    <a:pt x="176" y="302"/>
                  </a:lnTo>
                  <a:lnTo>
                    <a:pt x="177" y="306"/>
                  </a:lnTo>
                  <a:lnTo>
                    <a:pt x="177" y="306"/>
                  </a:lnTo>
                  <a:lnTo>
                    <a:pt x="180" y="310"/>
                  </a:lnTo>
                  <a:lnTo>
                    <a:pt x="184" y="313"/>
                  </a:lnTo>
                  <a:lnTo>
                    <a:pt x="189" y="316"/>
                  </a:lnTo>
                  <a:lnTo>
                    <a:pt x="197" y="316"/>
                  </a:lnTo>
                  <a:lnTo>
                    <a:pt x="197" y="316"/>
                  </a:lnTo>
                  <a:lnTo>
                    <a:pt x="204" y="316"/>
                  </a:lnTo>
                  <a:lnTo>
                    <a:pt x="211" y="315"/>
                  </a:lnTo>
                  <a:lnTo>
                    <a:pt x="218" y="312"/>
                  </a:lnTo>
                  <a:lnTo>
                    <a:pt x="227" y="309"/>
                  </a:lnTo>
                  <a:lnTo>
                    <a:pt x="227" y="309"/>
                  </a:lnTo>
                  <a:lnTo>
                    <a:pt x="233" y="306"/>
                  </a:lnTo>
                  <a:lnTo>
                    <a:pt x="240" y="302"/>
                  </a:lnTo>
                  <a:lnTo>
                    <a:pt x="245" y="296"/>
                  </a:lnTo>
                  <a:lnTo>
                    <a:pt x="251" y="290"/>
                  </a:lnTo>
                  <a:lnTo>
                    <a:pt x="260" y="277"/>
                  </a:lnTo>
                  <a:lnTo>
                    <a:pt x="270" y="261"/>
                  </a:lnTo>
                  <a:lnTo>
                    <a:pt x="277" y="244"/>
                  </a:lnTo>
                  <a:lnTo>
                    <a:pt x="284" y="226"/>
                  </a:lnTo>
                  <a:lnTo>
                    <a:pt x="296" y="192"/>
                  </a:lnTo>
                  <a:lnTo>
                    <a:pt x="296" y="192"/>
                  </a:lnTo>
                  <a:lnTo>
                    <a:pt x="307" y="163"/>
                  </a:lnTo>
                  <a:lnTo>
                    <a:pt x="310" y="157"/>
                  </a:lnTo>
                  <a:lnTo>
                    <a:pt x="310" y="157"/>
                  </a:lnTo>
                  <a:lnTo>
                    <a:pt x="317" y="138"/>
                  </a:lnTo>
                  <a:lnTo>
                    <a:pt x="321" y="127"/>
                  </a:lnTo>
                  <a:lnTo>
                    <a:pt x="324" y="116"/>
                  </a:lnTo>
                  <a:lnTo>
                    <a:pt x="326" y="104"/>
                  </a:lnTo>
                  <a:lnTo>
                    <a:pt x="327" y="93"/>
                  </a:lnTo>
                  <a:lnTo>
                    <a:pt x="327" y="83"/>
                  </a:lnTo>
                  <a:lnTo>
                    <a:pt x="326" y="78"/>
                  </a:lnTo>
                  <a:lnTo>
                    <a:pt x="324" y="73"/>
                  </a:lnTo>
                  <a:lnTo>
                    <a:pt x="324" y="73"/>
                  </a:lnTo>
                  <a:lnTo>
                    <a:pt x="321" y="67"/>
                  </a:lnTo>
                  <a:lnTo>
                    <a:pt x="316" y="62"/>
                  </a:lnTo>
                  <a:lnTo>
                    <a:pt x="311" y="59"/>
                  </a:lnTo>
                  <a:lnTo>
                    <a:pt x="304" y="56"/>
                  </a:lnTo>
                  <a:lnTo>
                    <a:pt x="303" y="55"/>
                  </a:lnTo>
                  <a:lnTo>
                    <a:pt x="294" y="55"/>
                  </a:lnTo>
                  <a:lnTo>
                    <a:pt x="294" y="55"/>
                  </a:lnTo>
                  <a:lnTo>
                    <a:pt x="228" y="53"/>
                  </a:lnTo>
                  <a:lnTo>
                    <a:pt x="162" y="48"/>
                  </a:lnTo>
                  <a:lnTo>
                    <a:pt x="162" y="48"/>
                  </a:lnTo>
                  <a:lnTo>
                    <a:pt x="152" y="47"/>
                  </a:lnTo>
                  <a:lnTo>
                    <a:pt x="152" y="47"/>
                  </a:lnTo>
                  <a:lnTo>
                    <a:pt x="125" y="45"/>
                  </a:lnTo>
                  <a:lnTo>
                    <a:pt x="110" y="44"/>
                  </a:lnTo>
                  <a:lnTo>
                    <a:pt x="94" y="43"/>
                  </a:lnTo>
                  <a:lnTo>
                    <a:pt x="94" y="43"/>
                  </a:lnTo>
                  <a:lnTo>
                    <a:pt x="80" y="44"/>
                  </a:lnTo>
                  <a:lnTo>
                    <a:pt x="72" y="45"/>
                  </a:lnTo>
                  <a:lnTo>
                    <a:pt x="65" y="46"/>
                  </a:lnTo>
                  <a:lnTo>
                    <a:pt x="59" y="48"/>
                  </a:lnTo>
                  <a:lnTo>
                    <a:pt x="54" y="52"/>
                  </a:lnTo>
                  <a:lnTo>
                    <a:pt x="50" y="56"/>
                  </a:lnTo>
                  <a:lnTo>
                    <a:pt x="48" y="61"/>
                  </a:lnTo>
                  <a:lnTo>
                    <a:pt x="48" y="61"/>
                  </a:lnTo>
                  <a:lnTo>
                    <a:pt x="45" y="67"/>
                  </a:lnTo>
                  <a:lnTo>
                    <a:pt x="45" y="68"/>
                  </a:lnTo>
                  <a:lnTo>
                    <a:pt x="45" y="70"/>
                  </a:lnTo>
                  <a:lnTo>
                    <a:pt x="45" y="70"/>
                  </a:lnTo>
                  <a:lnTo>
                    <a:pt x="45" y="90"/>
                  </a:lnTo>
                  <a:lnTo>
                    <a:pt x="45" y="109"/>
                  </a:lnTo>
                  <a:lnTo>
                    <a:pt x="47" y="120"/>
                  </a:lnTo>
                  <a:lnTo>
                    <a:pt x="49" y="130"/>
                  </a:lnTo>
                  <a:lnTo>
                    <a:pt x="51" y="139"/>
                  </a:lnTo>
                  <a:lnTo>
                    <a:pt x="55" y="149"/>
                  </a:lnTo>
                  <a:lnTo>
                    <a:pt x="55" y="149"/>
                  </a:lnTo>
                  <a:lnTo>
                    <a:pt x="57" y="153"/>
                  </a:lnTo>
                  <a:lnTo>
                    <a:pt x="60" y="155"/>
                  </a:lnTo>
                  <a:lnTo>
                    <a:pt x="63" y="157"/>
                  </a:lnTo>
                  <a:lnTo>
                    <a:pt x="67" y="159"/>
                  </a:lnTo>
                  <a:lnTo>
                    <a:pt x="74" y="160"/>
                  </a:lnTo>
                  <a:lnTo>
                    <a:pt x="80" y="160"/>
                  </a:lnTo>
                  <a:lnTo>
                    <a:pt x="80" y="160"/>
                  </a:lnTo>
                  <a:lnTo>
                    <a:pt x="80" y="160"/>
                  </a:lnTo>
                  <a:lnTo>
                    <a:pt x="80" y="160"/>
                  </a:lnTo>
                  <a:lnTo>
                    <a:pt x="88" y="160"/>
                  </a:lnTo>
                  <a:lnTo>
                    <a:pt x="91" y="160"/>
                  </a:lnTo>
                  <a:lnTo>
                    <a:pt x="91" y="160"/>
                  </a:lnTo>
                  <a:lnTo>
                    <a:pt x="98" y="159"/>
                  </a:lnTo>
                  <a:lnTo>
                    <a:pt x="104" y="156"/>
                  </a:lnTo>
                  <a:lnTo>
                    <a:pt x="108" y="152"/>
                  </a:lnTo>
                  <a:lnTo>
                    <a:pt x="112" y="148"/>
                  </a:lnTo>
                  <a:lnTo>
                    <a:pt x="113" y="142"/>
                  </a:lnTo>
                  <a:lnTo>
                    <a:pt x="114" y="137"/>
                  </a:lnTo>
                  <a:lnTo>
                    <a:pt x="114" y="126"/>
                  </a:lnTo>
                  <a:lnTo>
                    <a:pt x="114" y="126"/>
                  </a:lnTo>
                  <a:lnTo>
                    <a:pt x="114" y="121"/>
                  </a:lnTo>
                  <a:lnTo>
                    <a:pt x="114" y="121"/>
                  </a:lnTo>
                  <a:lnTo>
                    <a:pt x="115" y="116"/>
                  </a:lnTo>
                  <a:lnTo>
                    <a:pt x="116" y="111"/>
                  </a:lnTo>
                  <a:lnTo>
                    <a:pt x="118" y="107"/>
                  </a:lnTo>
                  <a:lnTo>
                    <a:pt x="121" y="104"/>
                  </a:lnTo>
                  <a:lnTo>
                    <a:pt x="126" y="101"/>
                  </a:lnTo>
                  <a:lnTo>
                    <a:pt x="130" y="100"/>
                  </a:lnTo>
                  <a:lnTo>
                    <a:pt x="130" y="100"/>
                  </a:lnTo>
                  <a:lnTo>
                    <a:pt x="135" y="98"/>
                  </a:lnTo>
                  <a:lnTo>
                    <a:pt x="139" y="98"/>
                  </a:lnTo>
                  <a:lnTo>
                    <a:pt x="139" y="9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7098" name="Freeform 714"/>
            <p:cNvSpPr/>
            <p:nvPr/>
          </p:nvSpPr>
          <p:spPr bwMode="auto">
            <a:xfrm>
              <a:off x="4367213" y="4357688"/>
              <a:ext cx="214313" cy="285750"/>
            </a:xfrm>
            <a:custGeom>
              <a:avLst/>
              <a:gdLst/>
              <a:ahLst/>
              <a:cxnLst>
                <a:cxn ang="0">
                  <a:pos x="22" y="541"/>
                </a:cxn>
                <a:cxn ang="0">
                  <a:pos x="11" y="538"/>
                </a:cxn>
                <a:cxn ang="0">
                  <a:pos x="3" y="532"/>
                </a:cxn>
                <a:cxn ang="0">
                  <a:pos x="1" y="527"/>
                </a:cxn>
                <a:cxn ang="0">
                  <a:pos x="0" y="518"/>
                </a:cxn>
                <a:cxn ang="0">
                  <a:pos x="1" y="514"/>
                </a:cxn>
                <a:cxn ang="0">
                  <a:pos x="9" y="496"/>
                </a:cxn>
                <a:cxn ang="0">
                  <a:pos x="20" y="481"/>
                </a:cxn>
                <a:cxn ang="0">
                  <a:pos x="48" y="453"/>
                </a:cxn>
                <a:cxn ang="0">
                  <a:pos x="65" y="438"/>
                </a:cxn>
                <a:cxn ang="0">
                  <a:pos x="80" y="421"/>
                </a:cxn>
                <a:cxn ang="0">
                  <a:pos x="98" y="397"/>
                </a:cxn>
                <a:cxn ang="0">
                  <a:pos x="150" y="325"/>
                </a:cxn>
                <a:cxn ang="0">
                  <a:pos x="171" y="296"/>
                </a:cxn>
                <a:cxn ang="0">
                  <a:pos x="181" y="281"/>
                </a:cxn>
                <a:cxn ang="0">
                  <a:pos x="208" y="236"/>
                </a:cxn>
                <a:cxn ang="0">
                  <a:pos x="222" y="213"/>
                </a:cxn>
                <a:cxn ang="0">
                  <a:pos x="252" y="170"/>
                </a:cxn>
                <a:cxn ang="0">
                  <a:pos x="269" y="149"/>
                </a:cxn>
                <a:cxn ang="0">
                  <a:pos x="284" y="131"/>
                </a:cxn>
                <a:cxn ang="0">
                  <a:pos x="310" y="94"/>
                </a:cxn>
                <a:cxn ang="0">
                  <a:pos x="322" y="74"/>
                </a:cxn>
                <a:cxn ang="0">
                  <a:pos x="355" y="22"/>
                </a:cxn>
                <a:cxn ang="0">
                  <a:pos x="367" y="7"/>
                </a:cxn>
                <a:cxn ang="0">
                  <a:pos x="374" y="1"/>
                </a:cxn>
                <a:cxn ang="0">
                  <a:pos x="382" y="0"/>
                </a:cxn>
                <a:cxn ang="0">
                  <a:pos x="388" y="1"/>
                </a:cxn>
                <a:cxn ang="0">
                  <a:pos x="398" y="8"/>
                </a:cxn>
                <a:cxn ang="0">
                  <a:pos x="402" y="14"/>
                </a:cxn>
                <a:cxn ang="0">
                  <a:pos x="405" y="28"/>
                </a:cxn>
                <a:cxn ang="0">
                  <a:pos x="398" y="40"/>
                </a:cxn>
                <a:cxn ang="0">
                  <a:pos x="386" y="55"/>
                </a:cxn>
                <a:cxn ang="0">
                  <a:pos x="354" y="106"/>
                </a:cxn>
                <a:cxn ang="0">
                  <a:pos x="343" y="126"/>
                </a:cxn>
                <a:cxn ang="0">
                  <a:pos x="317" y="164"/>
                </a:cxn>
                <a:cxn ang="0">
                  <a:pos x="301" y="181"/>
                </a:cxn>
                <a:cxn ang="0">
                  <a:pos x="292" y="192"/>
                </a:cxn>
                <a:cxn ang="0">
                  <a:pos x="267" y="225"/>
                </a:cxn>
                <a:cxn ang="0">
                  <a:pos x="238" y="271"/>
                </a:cxn>
                <a:cxn ang="0">
                  <a:pos x="221" y="301"/>
                </a:cxn>
                <a:cxn ang="0">
                  <a:pos x="202" y="329"/>
                </a:cxn>
                <a:cxn ang="0">
                  <a:pos x="188" y="351"/>
                </a:cxn>
                <a:cxn ang="0">
                  <a:pos x="174" y="373"/>
                </a:cxn>
                <a:cxn ang="0">
                  <a:pos x="148" y="412"/>
                </a:cxn>
                <a:cxn ang="0">
                  <a:pos x="119" y="448"/>
                </a:cxn>
                <a:cxn ang="0">
                  <a:pos x="109" y="457"/>
                </a:cxn>
                <a:cxn ang="0">
                  <a:pos x="98" y="467"/>
                </a:cxn>
                <a:cxn ang="0">
                  <a:pos x="66" y="495"/>
                </a:cxn>
                <a:cxn ang="0">
                  <a:pos x="52" y="511"/>
                </a:cxn>
                <a:cxn ang="0">
                  <a:pos x="45" y="525"/>
                </a:cxn>
                <a:cxn ang="0">
                  <a:pos x="43" y="530"/>
                </a:cxn>
                <a:cxn ang="0">
                  <a:pos x="37" y="537"/>
                </a:cxn>
                <a:cxn ang="0">
                  <a:pos x="28" y="540"/>
                </a:cxn>
                <a:cxn ang="0">
                  <a:pos x="22" y="541"/>
                </a:cxn>
              </a:cxnLst>
              <a:rect l="0" t="0" r="r" b="b"/>
              <a:pathLst>
                <a:path w="405" h="541">
                  <a:moveTo>
                    <a:pt x="22" y="541"/>
                  </a:moveTo>
                  <a:lnTo>
                    <a:pt x="22" y="541"/>
                  </a:lnTo>
                  <a:lnTo>
                    <a:pt x="16" y="540"/>
                  </a:lnTo>
                  <a:lnTo>
                    <a:pt x="11" y="538"/>
                  </a:lnTo>
                  <a:lnTo>
                    <a:pt x="6" y="536"/>
                  </a:lnTo>
                  <a:lnTo>
                    <a:pt x="3" y="532"/>
                  </a:lnTo>
                  <a:lnTo>
                    <a:pt x="3" y="532"/>
                  </a:lnTo>
                  <a:lnTo>
                    <a:pt x="1" y="527"/>
                  </a:lnTo>
                  <a:lnTo>
                    <a:pt x="0" y="523"/>
                  </a:lnTo>
                  <a:lnTo>
                    <a:pt x="0" y="518"/>
                  </a:lnTo>
                  <a:lnTo>
                    <a:pt x="1" y="514"/>
                  </a:lnTo>
                  <a:lnTo>
                    <a:pt x="1" y="514"/>
                  </a:lnTo>
                  <a:lnTo>
                    <a:pt x="5" y="505"/>
                  </a:lnTo>
                  <a:lnTo>
                    <a:pt x="9" y="496"/>
                  </a:lnTo>
                  <a:lnTo>
                    <a:pt x="14" y="488"/>
                  </a:lnTo>
                  <a:lnTo>
                    <a:pt x="20" y="481"/>
                  </a:lnTo>
                  <a:lnTo>
                    <a:pt x="34" y="467"/>
                  </a:lnTo>
                  <a:lnTo>
                    <a:pt x="48" y="453"/>
                  </a:lnTo>
                  <a:lnTo>
                    <a:pt x="48" y="453"/>
                  </a:lnTo>
                  <a:lnTo>
                    <a:pt x="65" y="438"/>
                  </a:lnTo>
                  <a:lnTo>
                    <a:pt x="72" y="429"/>
                  </a:lnTo>
                  <a:lnTo>
                    <a:pt x="80" y="421"/>
                  </a:lnTo>
                  <a:lnTo>
                    <a:pt x="80" y="421"/>
                  </a:lnTo>
                  <a:lnTo>
                    <a:pt x="98" y="397"/>
                  </a:lnTo>
                  <a:lnTo>
                    <a:pt x="115" y="374"/>
                  </a:lnTo>
                  <a:lnTo>
                    <a:pt x="150" y="325"/>
                  </a:lnTo>
                  <a:lnTo>
                    <a:pt x="150" y="325"/>
                  </a:lnTo>
                  <a:lnTo>
                    <a:pt x="171" y="296"/>
                  </a:lnTo>
                  <a:lnTo>
                    <a:pt x="171" y="296"/>
                  </a:lnTo>
                  <a:lnTo>
                    <a:pt x="181" y="281"/>
                  </a:lnTo>
                  <a:lnTo>
                    <a:pt x="191" y="266"/>
                  </a:lnTo>
                  <a:lnTo>
                    <a:pt x="208" y="236"/>
                  </a:lnTo>
                  <a:lnTo>
                    <a:pt x="208" y="236"/>
                  </a:lnTo>
                  <a:lnTo>
                    <a:pt x="222" y="213"/>
                  </a:lnTo>
                  <a:lnTo>
                    <a:pt x="236" y="192"/>
                  </a:lnTo>
                  <a:lnTo>
                    <a:pt x="252" y="170"/>
                  </a:lnTo>
                  <a:lnTo>
                    <a:pt x="260" y="159"/>
                  </a:lnTo>
                  <a:lnTo>
                    <a:pt x="269" y="149"/>
                  </a:lnTo>
                  <a:lnTo>
                    <a:pt x="269" y="149"/>
                  </a:lnTo>
                  <a:lnTo>
                    <a:pt x="284" y="131"/>
                  </a:lnTo>
                  <a:lnTo>
                    <a:pt x="297" y="112"/>
                  </a:lnTo>
                  <a:lnTo>
                    <a:pt x="310" y="94"/>
                  </a:lnTo>
                  <a:lnTo>
                    <a:pt x="322" y="74"/>
                  </a:lnTo>
                  <a:lnTo>
                    <a:pt x="322" y="74"/>
                  </a:lnTo>
                  <a:lnTo>
                    <a:pt x="343" y="39"/>
                  </a:lnTo>
                  <a:lnTo>
                    <a:pt x="355" y="22"/>
                  </a:lnTo>
                  <a:lnTo>
                    <a:pt x="367" y="7"/>
                  </a:lnTo>
                  <a:lnTo>
                    <a:pt x="367" y="7"/>
                  </a:lnTo>
                  <a:lnTo>
                    <a:pt x="370" y="4"/>
                  </a:lnTo>
                  <a:lnTo>
                    <a:pt x="374" y="1"/>
                  </a:lnTo>
                  <a:lnTo>
                    <a:pt x="378" y="0"/>
                  </a:lnTo>
                  <a:lnTo>
                    <a:pt x="382" y="0"/>
                  </a:lnTo>
                  <a:lnTo>
                    <a:pt x="382" y="0"/>
                  </a:lnTo>
                  <a:lnTo>
                    <a:pt x="388" y="1"/>
                  </a:lnTo>
                  <a:lnTo>
                    <a:pt x="393" y="4"/>
                  </a:lnTo>
                  <a:lnTo>
                    <a:pt x="398" y="8"/>
                  </a:lnTo>
                  <a:lnTo>
                    <a:pt x="402" y="14"/>
                  </a:lnTo>
                  <a:lnTo>
                    <a:pt x="402" y="14"/>
                  </a:lnTo>
                  <a:lnTo>
                    <a:pt x="405" y="21"/>
                  </a:lnTo>
                  <a:lnTo>
                    <a:pt x="405" y="28"/>
                  </a:lnTo>
                  <a:lnTo>
                    <a:pt x="402" y="34"/>
                  </a:lnTo>
                  <a:lnTo>
                    <a:pt x="398" y="40"/>
                  </a:lnTo>
                  <a:lnTo>
                    <a:pt x="398" y="40"/>
                  </a:lnTo>
                  <a:lnTo>
                    <a:pt x="386" y="55"/>
                  </a:lnTo>
                  <a:lnTo>
                    <a:pt x="375" y="72"/>
                  </a:lnTo>
                  <a:lnTo>
                    <a:pt x="354" y="106"/>
                  </a:lnTo>
                  <a:lnTo>
                    <a:pt x="354" y="106"/>
                  </a:lnTo>
                  <a:lnTo>
                    <a:pt x="343" y="126"/>
                  </a:lnTo>
                  <a:lnTo>
                    <a:pt x="330" y="145"/>
                  </a:lnTo>
                  <a:lnTo>
                    <a:pt x="317" y="164"/>
                  </a:lnTo>
                  <a:lnTo>
                    <a:pt x="308" y="173"/>
                  </a:lnTo>
                  <a:lnTo>
                    <a:pt x="301" y="181"/>
                  </a:lnTo>
                  <a:lnTo>
                    <a:pt x="301" y="181"/>
                  </a:lnTo>
                  <a:lnTo>
                    <a:pt x="292" y="192"/>
                  </a:lnTo>
                  <a:lnTo>
                    <a:pt x="283" y="202"/>
                  </a:lnTo>
                  <a:lnTo>
                    <a:pt x="267" y="225"/>
                  </a:lnTo>
                  <a:lnTo>
                    <a:pt x="253" y="248"/>
                  </a:lnTo>
                  <a:lnTo>
                    <a:pt x="238" y="271"/>
                  </a:lnTo>
                  <a:lnTo>
                    <a:pt x="238" y="271"/>
                  </a:lnTo>
                  <a:lnTo>
                    <a:pt x="221" y="301"/>
                  </a:lnTo>
                  <a:lnTo>
                    <a:pt x="212" y="316"/>
                  </a:lnTo>
                  <a:lnTo>
                    <a:pt x="202" y="329"/>
                  </a:lnTo>
                  <a:lnTo>
                    <a:pt x="202" y="329"/>
                  </a:lnTo>
                  <a:lnTo>
                    <a:pt x="188" y="351"/>
                  </a:lnTo>
                  <a:lnTo>
                    <a:pt x="174" y="373"/>
                  </a:lnTo>
                  <a:lnTo>
                    <a:pt x="174" y="373"/>
                  </a:lnTo>
                  <a:lnTo>
                    <a:pt x="162" y="392"/>
                  </a:lnTo>
                  <a:lnTo>
                    <a:pt x="148" y="412"/>
                  </a:lnTo>
                  <a:lnTo>
                    <a:pt x="135" y="431"/>
                  </a:lnTo>
                  <a:lnTo>
                    <a:pt x="119" y="448"/>
                  </a:lnTo>
                  <a:lnTo>
                    <a:pt x="119" y="448"/>
                  </a:lnTo>
                  <a:lnTo>
                    <a:pt x="109" y="457"/>
                  </a:lnTo>
                  <a:lnTo>
                    <a:pt x="98" y="467"/>
                  </a:lnTo>
                  <a:lnTo>
                    <a:pt x="98" y="467"/>
                  </a:lnTo>
                  <a:lnTo>
                    <a:pt x="81" y="481"/>
                  </a:lnTo>
                  <a:lnTo>
                    <a:pt x="66" y="495"/>
                  </a:lnTo>
                  <a:lnTo>
                    <a:pt x="59" y="503"/>
                  </a:lnTo>
                  <a:lnTo>
                    <a:pt x="52" y="511"/>
                  </a:lnTo>
                  <a:lnTo>
                    <a:pt x="48" y="518"/>
                  </a:lnTo>
                  <a:lnTo>
                    <a:pt x="45" y="525"/>
                  </a:lnTo>
                  <a:lnTo>
                    <a:pt x="45" y="525"/>
                  </a:lnTo>
                  <a:lnTo>
                    <a:pt x="43" y="530"/>
                  </a:lnTo>
                  <a:lnTo>
                    <a:pt x="40" y="534"/>
                  </a:lnTo>
                  <a:lnTo>
                    <a:pt x="37" y="537"/>
                  </a:lnTo>
                  <a:lnTo>
                    <a:pt x="34" y="538"/>
                  </a:lnTo>
                  <a:lnTo>
                    <a:pt x="28" y="540"/>
                  </a:lnTo>
                  <a:lnTo>
                    <a:pt x="22" y="541"/>
                  </a:lnTo>
                  <a:lnTo>
                    <a:pt x="22" y="54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7099" name="Freeform 715"/>
            <p:cNvSpPr>
              <a:spLocks noEditPoints="1"/>
            </p:cNvSpPr>
            <p:nvPr/>
          </p:nvSpPr>
          <p:spPr bwMode="auto">
            <a:xfrm>
              <a:off x="4487863" y="4516438"/>
              <a:ext cx="177800" cy="204788"/>
            </a:xfrm>
            <a:custGeom>
              <a:avLst/>
              <a:gdLst/>
              <a:ahLst/>
              <a:cxnLst>
                <a:cxn ang="0">
                  <a:pos x="160" y="382"/>
                </a:cxn>
                <a:cxn ang="0">
                  <a:pos x="77" y="371"/>
                </a:cxn>
                <a:cxn ang="0">
                  <a:pos x="34" y="345"/>
                </a:cxn>
                <a:cxn ang="0">
                  <a:pos x="3" y="277"/>
                </a:cxn>
                <a:cxn ang="0">
                  <a:pos x="0" y="214"/>
                </a:cxn>
                <a:cxn ang="0">
                  <a:pos x="22" y="160"/>
                </a:cxn>
                <a:cxn ang="0">
                  <a:pos x="38" y="136"/>
                </a:cxn>
                <a:cxn ang="0">
                  <a:pos x="16" y="94"/>
                </a:cxn>
                <a:cxn ang="0">
                  <a:pos x="21" y="49"/>
                </a:cxn>
                <a:cxn ang="0">
                  <a:pos x="56" y="15"/>
                </a:cxn>
                <a:cxn ang="0">
                  <a:pos x="68" y="2"/>
                </a:cxn>
                <a:cxn ang="0">
                  <a:pos x="109" y="1"/>
                </a:cxn>
                <a:cxn ang="0">
                  <a:pos x="213" y="12"/>
                </a:cxn>
                <a:cxn ang="0">
                  <a:pos x="284" y="48"/>
                </a:cxn>
                <a:cxn ang="0">
                  <a:pos x="310" y="87"/>
                </a:cxn>
                <a:cxn ang="0">
                  <a:pos x="317" y="125"/>
                </a:cxn>
                <a:cxn ang="0">
                  <a:pos x="306" y="168"/>
                </a:cxn>
                <a:cxn ang="0">
                  <a:pos x="270" y="206"/>
                </a:cxn>
                <a:cxn ang="0">
                  <a:pos x="257" y="231"/>
                </a:cxn>
                <a:cxn ang="0">
                  <a:pos x="303" y="238"/>
                </a:cxn>
                <a:cxn ang="0">
                  <a:pos x="324" y="256"/>
                </a:cxn>
                <a:cxn ang="0">
                  <a:pos x="336" y="308"/>
                </a:cxn>
                <a:cxn ang="0">
                  <a:pos x="319" y="350"/>
                </a:cxn>
                <a:cxn ang="0">
                  <a:pos x="285" y="380"/>
                </a:cxn>
                <a:cxn ang="0">
                  <a:pos x="228" y="388"/>
                </a:cxn>
                <a:cxn ang="0">
                  <a:pos x="155" y="110"/>
                </a:cxn>
                <a:cxn ang="0">
                  <a:pos x="167" y="127"/>
                </a:cxn>
                <a:cxn ang="0">
                  <a:pos x="165" y="145"/>
                </a:cxn>
                <a:cxn ang="0">
                  <a:pos x="153" y="153"/>
                </a:cxn>
                <a:cxn ang="0">
                  <a:pos x="86" y="170"/>
                </a:cxn>
                <a:cxn ang="0">
                  <a:pos x="52" y="201"/>
                </a:cxn>
                <a:cxn ang="0">
                  <a:pos x="45" y="238"/>
                </a:cxn>
                <a:cxn ang="0">
                  <a:pos x="57" y="301"/>
                </a:cxn>
                <a:cxn ang="0">
                  <a:pos x="88" y="326"/>
                </a:cxn>
                <a:cxn ang="0">
                  <a:pos x="144" y="336"/>
                </a:cxn>
                <a:cxn ang="0">
                  <a:pos x="219" y="343"/>
                </a:cxn>
                <a:cxn ang="0">
                  <a:pos x="260" y="336"/>
                </a:cxn>
                <a:cxn ang="0">
                  <a:pos x="287" y="314"/>
                </a:cxn>
                <a:cxn ang="0">
                  <a:pos x="290" y="293"/>
                </a:cxn>
                <a:cxn ang="0">
                  <a:pos x="254" y="277"/>
                </a:cxn>
                <a:cxn ang="0">
                  <a:pos x="204" y="271"/>
                </a:cxn>
                <a:cxn ang="0">
                  <a:pos x="134" y="266"/>
                </a:cxn>
                <a:cxn ang="0">
                  <a:pos x="122" y="253"/>
                </a:cxn>
                <a:cxn ang="0">
                  <a:pos x="123" y="235"/>
                </a:cxn>
                <a:cxn ang="0">
                  <a:pos x="137" y="222"/>
                </a:cxn>
                <a:cxn ang="0">
                  <a:pos x="232" y="178"/>
                </a:cxn>
                <a:cxn ang="0">
                  <a:pos x="265" y="139"/>
                </a:cxn>
                <a:cxn ang="0">
                  <a:pos x="271" y="102"/>
                </a:cxn>
                <a:cxn ang="0">
                  <a:pos x="257" y="79"/>
                </a:cxn>
                <a:cxn ang="0">
                  <a:pos x="209" y="59"/>
                </a:cxn>
                <a:cxn ang="0">
                  <a:pos x="94" y="47"/>
                </a:cxn>
                <a:cxn ang="0">
                  <a:pos x="88" y="49"/>
                </a:cxn>
                <a:cxn ang="0">
                  <a:pos x="61" y="69"/>
                </a:cxn>
                <a:cxn ang="0">
                  <a:pos x="65" y="99"/>
                </a:cxn>
                <a:cxn ang="0">
                  <a:pos x="87" y="110"/>
                </a:cxn>
                <a:cxn ang="0">
                  <a:pos x="134" y="109"/>
                </a:cxn>
              </a:cxnLst>
              <a:rect l="0" t="0" r="r" b="b"/>
              <a:pathLst>
                <a:path w="336" h="388">
                  <a:moveTo>
                    <a:pt x="228" y="388"/>
                  </a:moveTo>
                  <a:lnTo>
                    <a:pt x="228" y="388"/>
                  </a:lnTo>
                  <a:lnTo>
                    <a:pt x="211" y="387"/>
                  </a:lnTo>
                  <a:lnTo>
                    <a:pt x="194" y="386"/>
                  </a:lnTo>
                  <a:lnTo>
                    <a:pt x="160" y="382"/>
                  </a:lnTo>
                  <a:lnTo>
                    <a:pt x="137" y="380"/>
                  </a:lnTo>
                  <a:lnTo>
                    <a:pt x="137" y="380"/>
                  </a:lnTo>
                  <a:lnTo>
                    <a:pt x="114" y="378"/>
                  </a:lnTo>
                  <a:lnTo>
                    <a:pt x="89" y="374"/>
                  </a:lnTo>
                  <a:lnTo>
                    <a:pt x="77" y="371"/>
                  </a:lnTo>
                  <a:lnTo>
                    <a:pt x="66" y="367"/>
                  </a:lnTo>
                  <a:lnTo>
                    <a:pt x="56" y="363"/>
                  </a:lnTo>
                  <a:lnTo>
                    <a:pt x="46" y="357"/>
                  </a:lnTo>
                  <a:lnTo>
                    <a:pt x="46" y="357"/>
                  </a:lnTo>
                  <a:lnTo>
                    <a:pt x="34" y="345"/>
                  </a:lnTo>
                  <a:lnTo>
                    <a:pt x="24" y="333"/>
                  </a:lnTo>
                  <a:lnTo>
                    <a:pt x="15" y="320"/>
                  </a:lnTo>
                  <a:lnTo>
                    <a:pt x="10" y="307"/>
                  </a:lnTo>
                  <a:lnTo>
                    <a:pt x="5" y="293"/>
                  </a:lnTo>
                  <a:lnTo>
                    <a:pt x="3" y="277"/>
                  </a:lnTo>
                  <a:lnTo>
                    <a:pt x="1" y="262"/>
                  </a:lnTo>
                  <a:lnTo>
                    <a:pt x="0" y="243"/>
                  </a:lnTo>
                  <a:lnTo>
                    <a:pt x="0" y="243"/>
                  </a:lnTo>
                  <a:lnTo>
                    <a:pt x="0" y="228"/>
                  </a:lnTo>
                  <a:lnTo>
                    <a:pt x="0" y="214"/>
                  </a:lnTo>
                  <a:lnTo>
                    <a:pt x="1" y="203"/>
                  </a:lnTo>
                  <a:lnTo>
                    <a:pt x="4" y="191"/>
                  </a:lnTo>
                  <a:lnTo>
                    <a:pt x="8" y="181"/>
                  </a:lnTo>
                  <a:lnTo>
                    <a:pt x="14" y="171"/>
                  </a:lnTo>
                  <a:lnTo>
                    <a:pt x="22" y="160"/>
                  </a:lnTo>
                  <a:lnTo>
                    <a:pt x="33" y="149"/>
                  </a:lnTo>
                  <a:lnTo>
                    <a:pt x="33" y="149"/>
                  </a:lnTo>
                  <a:lnTo>
                    <a:pt x="38" y="144"/>
                  </a:lnTo>
                  <a:lnTo>
                    <a:pt x="43" y="140"/>
                  </a:lnTo>
                  <a:lnTo>
                    <a:pt x="38" y="136"/>
                  </a:lnTo>
                  <a:lnTo>
                    <a:pt x="38" y="136"/>
                  </a:lnTo>
                  <a:lnTo>
                    <a:pt x="31" y="127"/>
                  </a:lnTo>
                  <a:lnTo>
                    <a:pt x="25" y="118"/>
                  </a:lnTo>
                  <a:lnTo>
                    <a:pt x="20" y="108"/>
                  </a:lnTo>
                  <a:lnTo>
                    <a:pt x="16" y="94"/>
                  </a:lnTo>
                  <a:lnTo>
                    <a:pt x="16" y="94"/>
                  </a:lnTo>
                  <a:lnTo>
                    <a:pt x="14" y="82"/>
                  </a:lnTo>
                  <a:lnTo>
                    <a:pt x="14" y="69"/>
                  </a:lnTo>
                  <a:lnTo>
                    <a:pt x="16" y="58"/>
                  </a:lnTo>
                  <a:lnTo>
                    <a:pt x="21" y="49"/>
                  </a:lnTo>
                  <a:lnTo>
                    <a:pt x="26" y="38"/>
                  </a:lnTo>
                  <a:lnTo>
                    <a:pt x="33" y="30"/>
                  </a:lnTo>
                  <a:lnTo>
                    <a:pt x="43" y="22"/>
                  </a:lnTo>
                  <a:lnTo>
                    <a:pt x="55" y="15"/>
                  </a:lnTo>
                  <a:lnTo>
                    <a:pt x="56" y="15"/>
                  </a:lnTo>
                  <a:lnTo>
                    <a:pt x="57" y="13"/>
                  </a:lnTo>
                  <a:lnTo>
                    <a:pt x="57" y="13"/>
                  </a:lnTo>
                  <a:lnTo>
                    <a:pt x="59" y="8"/>
                  </a:lnTo>
                  <a:lnTo>
                    <a:pt x="63" y="5"/>
                  </a:lnTo>
                  <a:lnTo>
                    <a:pt x="68" y="2"/>
                  </a:lnTo>
                  <a:lnTo>
                    <a:pt x="72" y="1"/>
                  </a:lnTo>
                  <a:lnTo>
                    <a:pt x="76" y="0"/>
                  </a:lnTo>
                  <a:lnTo>
                    <a:pt x="78" y="0"/>
                  </a:lnTo>
                  <a:lnTo>
                    <a:pt x="78" y="0"/>
                  </a:lnTo>
                  <a:lnTo>
                    <a:pt x="109" y="1"/>
                  </a:lnTo>
                  <a:lnTo>
                    <a:pt x="144" y="2"/>
                  </a:lnTo>
                  <a:lnTo>
                    <a:pt x="161" y="3"/>
                  </a:lnTo>
                  <a:lnTo>
                    <a:pt x="179" y="5"/>
                  </a:lnTo>
                  <a:lnTo>
                    <a:pt x="195" y="8"/>
                  </a:lnTo>
                  <a:lnTo>
                    <a:pt x="213" y="12"/>
                  </a:lnTo>
                  <a:lnTo>
                    <a:pt x="228" y="17"/>
                  </a:lnTo>
                  <a:lnTo>
                    <a:pt x="244" y="22"/>
                  </a:lnTo>
                  <a:lnTo>
                    <a:pt x="258" y="29"/>
                  </a:lnTo>
                  <a:lnTo>
                    <a:pt x="272" y="37"/>
                  </a:lnTo>
                  <a:lnTo>
                    <a:pt x="284" y="48"/>
                  </a:lnTo>
                  <a:lnTo>
                    <a:pt x="294" y="59"/>
                  </a:lnTo>
                  <a:lnTo>
                    <a:pt x="298" y="65"/>
                  </a:lnTo>
                  <a:lnTo>
                    <a:pt x="303" y="73"/>
                  </a:lnTo>
                  <a:lnTo>
                    <a:pt x="307" y="80"/>
                  </a:lnTo>
                  <a:lnTo>
                    <a:pt x="310" y="87"/>
                  </a:lnTo>
                  <a:lnTo>
                    <a:pt x="310" y="87"/>
                  </a:lnTo>
                  <a:lnTo>
                    <a:pt x="313" y="97"/>
                  </a:lnTo>
                  <a:lnTo>
                    <a:pt x="315" y="107"/>
                  </a:lnTo>
                  <a:lnTo>
                    <a:pt x="317" y="116"/>
                  </a:lnTo>
                  <a:lnTo>
                    <a:pt x="317" y="125"/>
                  </a:lnTo>
                  <a:lnTo>
                    <a:pt x="317" y="134"/>
                  </a:lnTo>
                  <a:lnTo>
                    <a:pt x="315" y="143"/>
                  </a:lnTo>
                  <a:lnTo>
                    <a:pt x="313" y="151"/>
                  </a:lnTo>
                  <a:lnTo>
                    <a:pt x="310" y="159"/>
                  </a:lnTo>
                  <a:lnTo>
                    <a:pt x="306" y="168"/>
                  </a:lnTo>
                  <a:lnTo>
                    <a:pt x="301" y="176"/>
                  </a:lnTo>
                  <a:lnTo>
                    <a:pt x="294" y="183"/>
                  </a:lnTo>
                  <a:lnTo>
                    <a:pt x="287" y="191"/>
                  </a:lnTo>
                  <a:lnTo>
                    <a:pt x="279" y="199"/>
                  </a:lnTo>
                  <a:lnTo>
                    <a:pt x="270" y="206"/>
                  </a:lnTo>
                  <a:lnTo>
                    <a:pt x="260" y="213"/>
                  </a:lnTo>
                  <a:lnTo>
                    <a:pt x="249" y="220"/>
                  </a:lnTo>
                  <a:lnTo>
                    <a:pt x="233" y="230"/>
                  </a:lnTo>
                  <a:lnTo>
                    <a:pt x="257" y="231"/>
                  </a:lnTo>
                  <a:lnTo>
                    <a:pt x="257" y="231"/>
                  </a:lnTo>
                  <a:lnTo>
                    <a:pt x="277" y="232"/>
                  </a:lnTo>
                  <a:lnTo>
                    <a:pt x="287" y="234"/>
                  </a:lnTo>
                  <a:lnTo>
                    <a:pt x="297" y="236"/>
                  </a:lnTo>
                  <a:lnTo>
                    <a:pt x="297" y="236"/>
                  </a:lnTo>
                  <a:lnTo>
                    <a:pt x="303" y="238"/>
                  </a:lnTo>
                  <a:lnTo>
                    <a:pt x="309" y="240"/>
                  </a:lnTo>
                  <a:lnTo>
                    <a:pt x="313" y="243"/>
                  </a:lnTo>
                  <a:lnTo>
                    <a:pt x="317" y="247"/>
                  </a:lnTo>
                  <a:lnTo>
                    <a:pt x="321" y="251"/>
                  </a:lnTo>
                  <a:lnTo>
                    <a:pt x="324" y="256"/>
                  </a:lnTo>
                  <a:lnTo>
                    <a:pt x="329" y="267"/>
                  </a:lnTo>
                  <a:lnTo>
                    <a:pt x="333" y="277"/>
                  </a:lnTo>
                  <a:lnTo>
                    <a:pt x="335" y="288"/>
                  </a:lnTo>
                  <a:lnTo>
                    <a:pt x="336" y="299"/>
                  </a:lnTo>
                  <a:lnTo>
                    <a:pt x="336" y="308"/>
                  </a:lnTo>
                  <a:lnTo>
                    <a:pt x="336" y="308"/>
                  </a:lnTo>
                  <a:lnTo>
                    <a:pt x="335" y="317"/>
                  </a:lnTo>
                  <a:lnTo>
                    <a:pt x="331" y="328"/>
                  </a:lnTo>
                  <a:lnTo>
                    <a:pt x="326" y="339"/>
                  </a:lnTo>
                  <a:lnTo>
                    <a:pt x="319" y="350"/>
                  </a:lnTo>
                  <a:lnTo>
                    <a:pt x="312" y="361"/>
                  </a:lnTo>
                  <a:lnTo>
                    <a:pt x="303" y="370"/>
                  </a:lnTo>
                  <a:lnTo>
                    <a:pt x="294" y="377"/>
                  </a:lnTo>
                  <a:lnTo>
                    <a:pt x="289" y="379"/>
                  </a:lnTo>
                  <a:lnTo>
                    <a:pt x="285" y="380"/>
                  </a:lnTo>
                  <a:lnTo>
                    <a:pt x="285" y="380"/>
                  </a:lnTo>
                  <a:lnTo>
                    <a:pt x="273" y="383"/>
                  </a:lnTo>
                  <a:lnTo>
                    <a:pt x="258" y="386"/>
                  </a:lnTo>
                  <a:lnTo>
                    <a:pt x="244" y="387"/>
                  </a:lnTo>
                  <a:lnTo>
                    <a:pt x="228" y="388"/>
                  </a:lnTo>
                  <a:lnTo>
                    <a:pt x="228" y="388"/>
                  </a:lnTo>
                  <a:close/>
                  <a:moveTo>
                    <a:pt x="146" y="108"/>
                  </a:moveTo>
                  <a:lnTo>
                    <a:pt x="146" y="108"/>
                  </a:lnTo>
                  <a:lnTo>
                    <a:pt x="151" y="109"/>
                  </a:lnTo>
                  <a:lnTo>
                    <a:pt x="155" y="110"/>
                  </a:lnTo>
                  <a:lnTo>
                    <a:pt x="158" y="113"/>
                  </a:lnTo>
                  <a:lnTo>
                    <a:pt x="161" y="116"/>
                  </a:lnTo>
                  <a:lnTo>
                    <a:pt x="164" y="119"/>
                  </a:lnTo>
                  <a:lnTo>
                    <a:pt x="166" y="123"/>
                  </a:lnTo>
                  <a:lnTo>
                    <a:pt x="167" y="127"/>
                  </a:lnTo>
                  <a:lnTo>
                    <a:pt x="168" y="131"/>
                  </a:lnTo>
                  <a:lnTo>
                    <a:pt x="168" y="131"/>
                  </a:lnTo>
                  <a:lnTo>
                    <a:pt x="167" y="139"/>
                  </a:lnTo>
                  <a:lnTo>
                    <a:pt x="166" y="142"/>
                  </a:lnTo>
                  <a:lnTo>
                    <a:pt x="165" y="145"/>
                  </a:lnTo>
                  <a:lnTo>
                    <a:pt x="163" y="148"/>
                  </a:lnTo>
                  <a:lnTo>
                    <a:pt x="160" y="150"/>
                  </a:lnTo>
                  <a:lnTo>
                    <a:pt x="157" y="152"/>
                  </a:lnTo>
                  <a:lnTo>
                    <a:pt x="153" y="153"/>
                  </a:lnTo>
                  <a:lnTo>
                    <a:pt x="153" y="153"/>
                  </a:lnTo>
                  <a:lnTo>
                    <a:pt x="138" y="155"/>
                  </a:lnTo>
                  <a:lnTo>
                    <a:pt x="122" y="158"/>
                  </a:lnTo>
                  <a:lnTo>
                    <a:pt x="103" y="163"/>
                  </a:lnTo>
                  <a:lnTo>
                    <a:pt x="95" y="167"/>
                  </a:lnTo>
                  <a:lnTo>
                    <a:pt x="86" y="170"/>
                  </a:lnTo>
                  <a:lnTo>
                    <a:pt x="77" y="175"/>
                  </a:lnTo>
                  <a:lnTo>
                    <a:pt x="69" y="180"/>
                  </a:lnTo>
                  <a:lnTo>
                    <a:pt x="63" y="186"/>
                  </a:lnTo>
                  <a:lnTo>
                    <a:pt x="57" y="193"/>
                  </a:lnTo>
                  <a:lnTo>
                    <a:pt x="52" y="201"/>
                  </a:lnTo>
                  <a:lnTo>
                    <a:pt x="47" y="210"/>
                  </a:lnTo>
                  <a:lnTo>
                    <a:pt x="45" y="220"/>
                  </a:lnTo>
                  <a:lnTo>
                    <a:pt x="45" y="232"/>
                  </a:lnTo>
                  <a:lnTo>
                    <a:pt x="45" y="238"/>
                  </a:lnTo>
                  <a:lnTo>
                    <a:pt x="45" y="238"/>
                  </a:lnTo>
                  <a:lnTo>
                    <a:pt x="46" y="258"/>
                  </a:lnTo>
                  <a:lnTo>
                    <a:pt x="47" y="270"/>
                  </a:lnTo>
                  <a:lnTo>
                    <a:pt x="50" y="280"/>
                  </a:lnTo>
                  <a:lnTo>
                    <a:pt x="53" y="292"/>
                  </a:lnTo>
                  <a:lnTo>
                    <a:pt x="57" y="301"/>
                  </a:lnTo>
                  <a:lnTo>
                    <a:pt x="63" y="310"/>
                  </a:lnTo>
                  <a:lnTo>
                    <a:pt x="70" y="317"/>
                  </a:lnTo>
                  <a:lnTo>
                    <a:pt x="70" y="317"/>
                  </a:lnTo>
                  <a:lnTo>
                    <a:pt x="78" y="321"/>
                  </a:lnTo>
                  <a:lnTo>
                    <a:pt x="88" y="326"/>
                  </a:lnTo>
                  <a:lnTo>
                    <a:pt x="100" y="329"/>
                  </a:lnTo>
                  <a:lnTo>
                    <a:pt x="111" y="331"/>
                  </a:lnTo>
                  <a:lnTo>
                    <a:pt x="133" y="335"/>
                  </a:lnTo>
                  <a:lnTo>
                    <a:pt x="144" y="336"/>
                  </a:lnTo>
                  <a:lnTo>
                    <a:pt x="144" y="336"/>
                  </a:lnTo>
                  <a:lnTo>
                    <a:pt x="167" y="339"/>
                  </a:lnTo>
                  <a:lnTo>
                    <a:pt x="167" y="339"/>
                  </a:lnTo>
                  <a:lnTo>
                    <a:pt x="193" y="342"/>
                  </a:lnTo>
                  <a:lnTo>
                    <a:pt x="205" y="343"/>
                  </a:lnTo>
                  <a:lnTo>
                    <a:pt x="219" y="343"/>
                  </a:lnTo>
                  <a:lnTo>
                    <a:pt x="219" y="343"/>
                  </a:lnTo>
                  <a:lnTo>
                    <a:pt x="230" y="343"/>
                  </a:lnTo>
                  <a:lnTo>
                    <a:pt x="242" y="342"/>
                  </a:lnTo>
                  <a:lnTo>
                    <a:pt x="251" y="339"/>
                  </a:lnTo>
                  <a:lnTo>
                    <a:pt x="260" y="336"/>
                  </a:lnTo>
                  <a:lnTo>
                    <a:pt x="268" y="332"/>
                  </a:lnTo>
                  <a:lnTo>
                    <a:pt x="276" y="327"/>
                  </a:lnTo>
                  <a:lnTo>
                    <a:pt x="282" y="320"/>
                  </a:lnTo>
                  <a:lnTo>
                    <a:pt x="287" y="314"/>
                  </a:lnTo>
                  <a:lnTo>
                    <a:pt x="287" y="314"/>
                  </a:lnTo>
                  <a:lnTo>
                    <a:pt x="290" y="308"/>
                  </a:lnTo>
                  <a:lnTo>
                    <a:pt x="291" y="303"/>
                  </a:lnTo>
                  <a:lnTo>
                    <a:pt x="291" y="298"/>
                  </a:lnTo>
                  <a:lnTo>
                    <a:pt x="290" y="293"/>
                  </a:lnTo>
                  <a:lnTo>
                    <a:pt x="290" y="293"/>
                  </a:lnTo>
                  <a:lnTo>
                    <a:pt x="287" y="288"/>
                  </a:lnTo>
                  <a:lnTo>
                    <a:pt x="282" y="284"/>
                  </a:lnTo>
                  <a:lnTo>
                    <a:pt x="277" y="282"/>
                  </a:lnTo>
                  <a:lnTo>
                    <a:pt x="270" y="280"/>
                  </a:lnTo>
                  <a:lnTo>
                    <a:pt x="254" y="277"/>
                  </a:lnTo>
                  <a:lnTo>
                    <a:pt x="235" y="275"/>
                  </a:lnTo>
                  <a:lnTo>
                    <a:pt x="235" y="275"/>
                  </a:lnTo>
                  <a:lnTo>
                    <a:pt x="224" y="274"/>
                  </a:lnTo>
                  <a:lnTo>
                    <a:pt x="224" y="274"/>
                  </a:lnTo>
                  <a:lnTo>
                    <a:pt x="204" y="271"/>
                  </a:lnTo>
                  <a:lnTo>
                    <a:pt x="185" y="270"/>
                  </a:lnTo>
                  <a:lnTo>
                    <a:pt x="146" y="268"/>
                  </a:lnTo>
                  <a:lnTo>
                    <a:pt x="142" y="268"/>
                  </a:lnTo>
                  <a:lnTo>
                    <a:pt x="142" y="268"/>
                  </a:lnTo>
                  <a:lnTo>
                    <a:pt x="134" y="266"/>
                  </a:lnTo>
                  <a:lnTo>
                    <a:pt x="131" y="265"/>
                  </a:lnTo>
                  <a:lnTo>
                    <a:pt x="128" y="263"/>
                  </a:lnTo>
                  <a:lnTo>
                    <a:pt x="126" y="261"/>
                  </a:lnTo>
                  <a:lnTo>
                    <a:pt x="124" y="257"/>
                  </a:lnTo>
                  <a:lnTo>
                    <a:pt x="122" y="253"/>
                  </a:lnTo>
                  <a:lnTo>
                    <a:pt x="121" y="250"/>
                  </a:lnTo>
                  <a:lnTo>
                    <a:pt x="121" y="250"/>
                  </a:lnTo>
                  <a:lnTo>
                    <a:pt x="121" y="243"/>
                  </a:lnTo>
                  <a:lnTo>
                    <a:pt x="122" y="239"/>
                  </a:lnTo>
                  <a:lnTo>
                    <a:pt x="123" y="235"/>
                  </a:lnTo>
                  <a:lnTo>
                    <a:pt x="126" y="231"/>
                  </a:lnTo>
                  <a:lnTo>
                    <a:pt x="129" y="227"/>
                  </a:lnTo>
                  <a:lnTo>
                    <a:pt x="132" y="224"/>
                  </a:lnTo>
                  <a:lnTo>
                    <a:pt x="137" y="222"/>
                  </a:lnTo>
                  <a:lnTo>
                    <a:pt x="137" y="222"/>
                  </a:lnTo>
                  <a:lnTo>
                    <a:pt x="164" y="211"/>
                  </a:lnTo>
                  <a:lnTo>
                    <a:pt x="189" y="201"/>
                  </a:lnTo>
                  <a:lnTo>
                    <a:pt x="211" y="189"/>
                  </a:lnTo>
                  <a:lnTo>
                    <a:pt x="232" y="178"/>
                  </a:lnTo>
                  <a:lnTo>
                    <a:pt x="232" y="178"/>
                  </a:lnTo>
                  <a:lnTo>
                    <a:pt x="240" y="173"/>
                  </a:lnTo>
                  <a:lnTo>
                    <a:pt x="247" y="165"/>
                  </a:lnTo>
                  <a:lnTo>
                    <a:pt x="254" y="157"/>
                  </a:lnTo>
                  <a:lnTo>
                    <a:pt x="260" y="149"/>
                  </a:lnTo>
                  <a:lnTo>
                    <a:pt x="265" y="139"/>
                  </a:lnTo>
                  <a:lnTo>
                    <a:pt x="268" y="129"/>
                  </a:lnTo>
                  <a:lnTo>
                    <a:pt x="272" y="119"/>
                  </a:lnTo>
                  <a:lnTo>
                    <a:pt x="272" y="109"/>
                  </a:lnTo>
                  <a:lnTo>
                    <a:pt x="272" y="109"/>
                  </a:lnTo>
                  <a:lnTo>
                    <a:pt x="271" y="102"/>
                  </a:lnTo>
                  <a:lnTo>
                    <a:pt x="270" y="97"/>
                  </a:lnTo>
                  <a:lnTo>
                    <a:pt x="267" y="92"/>
                  </a:lnTo>
                  <a:lnTo>
                    <a:pt x="264" y="87"/>
                  </a:lnTo>
                  <a:lnTo>
                    <a:pt x="261" y="83"/>
                  </a:lnTo>
                  <a:lnTo>
                    <a:pt x="257" y="79"/>
                  </a:lnTo>
                  <a:lnTo>
                    <a:pt x="252" y="76"/>
                  </a:lnTo>
                  <a:lnTo>
                    <a:pt x="247" y="73"/>
                  </a:lnTo>
                  <a:lnTo>
                    <a:pt x="247" y="73"/>
                  </a:lnTo>
                  <a:lnTo>
                    <a:pt x="228" y="65"/>
                  </a:lnTo>
                  <a:lnTo>
                    <a:pt x="209" y="59"/>
                  </a:lnTo>
                  <a:lnTo>
                    <a:pt x="190" y="55"/>
                  </a:lnTo>
                  <a:lnTo>
                    <a:pt x="170" y="52"/>
                  </a:lnTo>
                  <a:lnTo>
                    <a:pt x="151" y="49"/>
                  </a:lnTo>
                  <a:lnTo>
                    <a:pt x="131" y="48"/>
                  </a:lnTo>
                  <a:lnTo>
                    <a:pt x="94" y="47"/>
                  </a:lnTo>
                  <a:lnTo>
                    <a:pt x="92" y="47"/>
                  </a:lnTo>
                  <a:lnTo>
                    <a:pt x="91" y="47"/>
                  </a:lnTo>
                  <a:lnTo>
                    <a:pt x="91" y="47"/>
                  </a:lnTo>
                  <a:lnTo>
                    <a:pt x="88" y="49"/>
                  </a:lnTo>
                  <a:lnTo>
                    <a:pt x="88" y="49"/>
                  </a:lnTo>
                  <a:lnTo>
                    <a:pt x="80" y="52"/>
                  </a:lnTo>
                  <a:lnTo>
                    <a:pt x="74" y="55"/>
                  </a:lnTo>
                  <a:lnTo>
                    <a:pt x="68" y="59"/>
                  </a:lnTo>
                  <a:lnTo>
                    <a:pt x="64" y="64"/>
                  </a:lnTo>
                  <a:lnTo>
                    <a:pt x="61" y="69"/>
                  </a:lnTo>
                  <a:lnTo>
                    <a:pt x="60" y="77"/>
                  </a:lnTo>
                  <a:lnTo>
                    <a:pt x="61" y="86"/>
                  </a:lnTo>
                  <a:lnTo>
                    <a:pt x="63" y="96"/>
                  </a:lnTo>
                  <a:lnTo>
                    <a:pt x="63" y="96"/>
                  </a:lnTo>
                  <a:lnTo>
                    <a:pt x="65" y="99"/>
                  </a:lnTo>
                  <a:lnTo>
                    <a:pt x="67" y="102"/>
                  </a:lnTo>
                  <a:lnTo>
                    <a:pt x="71" y="105"/>
                  </a:lnTo>
                  <a:lnTo>
                    <a:pt x="75" y="107"/>
                  </a:lnTo>
                  <a:lnTo>
                    <a:pt x="80" y="109"/>
                  </a:lnTo>
                  <a:lnTo>
                    <a:pt x="87" y="110"/>
                  </a:lnTo>
                  <a:lnTo>
                    <a:pt x="103" y="110"/>
                  </a:lnTo>
                  <a:lnTo>
                    <a:pt x="103" y="110"/>
                  </a:lnTo>
                  <a:lnTo>
                    <a:pt x="120" y="110"/>
                  </a:lnTo>
                  <a:lnTo>
                    <a:pt x="134" y="109"/>
                  </a:lnTo>
                  <a:lnTo>
                    <a:pt x="134" y="109"/>
                  </a:lnTo>
                  <a:lnTo>
                    <a:pt x="146" y="108"/>
                  </a:lnTo>
                  <a:lnTo>
                    <a:pt x="146" y="10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7100" name="Freeform 716"/>
            <p:cNvSpPr>
              <a:spLocks noEditPoints="1"/>
            </p:cNvSpPr>
            <p:nvPr/>
          </p:nvSpPr>
          <p:spPr bwMode="auto">
            <a:xfrm>
              <a:off x="4672013" y="4502150"/>
              <a:ext cx="179388" cy="223838"/>
            </a:xfrm>
            <a:custGeom>
              <a:avLst/>
              <a:gdLst/>
              <a:ahLst/>
              <a:cxnLst>
                <a:cxn ang="0">
                  <a:pos x="118" y="419"/>
                </a:cxn>
                <a:cxn ang="0">
                  <a:pos x="61" y="395"/>
                </a:cxn>
                <a:cxn ang="0">
                  <a:pos x="22" y="348"/>
                </a:cxn>
                <a:cxn ang="0">
                  <a:pos x="13" y="282"/>
                </a:cxn>
                <a:cxn ang="0">
                  <a:pos x="38" y="215"/>
                </a:cxn>
                <a:cxn ang="0">
                  <a:pos x="18" y="195"/>
                </a:cxn>
                <a:cxn ang="0">
                  <a:pos x="5" y="178"/>
                </a:cxn>
                <a:cxn ang="0">
                  <a:pos x="1" y="116"/>
                </a:cxn>
                <a:cxn ang="0">
                  <a:pos x="13" y="68"/>
                </a:cxn>
                <a:cxn ang="0">
                  <a:pos x="53" y="27"/>
                </a:cxn>
                <a:cxn ang="0">
                  <a:pos x="124" y="5"/>
                </a:cxn>
                <a:cxn ang="0">
                  <a:pos x="187" y="0"/>
                </a:cxn>
                <a:cxn ang="0">
                  <a:pos x="247" y="12"/>
                </a:cxn>
                <a:cxn ang="0">
                  <a:pos x="295" y="41"/>
                </a:cxn>
                <a:cxn ang="0">
                  <a:pos x="325" y="86"/>
                </a:cxn>
                <a:cxn ang="0">
                  <a:pos x="336" y="134"/>
                </a:cxn>
                <a:cxn ang="0">
                  <a:pos x="324" y="189"/>
                </a:cxn>
                <a:cxn ang="0">
                  <a:pos x="311" y="218"/>
                </a:cxn>
                <a:cxn ang="0">
                  <a:pos x="332" y="242"/>
                </a:cxn>
                <a:cxn ang="0">
                  <a:pos x="338" y="276"/>
                </a:cxn>
                <a:cxn ang="0">
                  <a:pos x="330" y="337"/>
                </a:cxn>
                <a:cxn ang="0">
                  <a:pos x="313" y="376"/>
                </a:cxn>
                <a:cxn ang="0">
                  <a:pos x="276" y="406"/>
                </a:cxn>
                <a:cxn ang="0">
                  <a:pos x="218" y="423"/>
                </a:cxn>
                <a:cxn ang="0">
                  <a:pos x="181" y="48"/>
                </a:cxn>
                <a:cxn ang="0">
                  <a:pos x="127" y="51"/>
                </a:cxn>
                <a:cxn ang="0">
                  <a:pos x="71" y="68"/>
                </a:cxn>
                <a:cxn ang="0">
                  <a:pos x="49" y="104"/>
                </a:cxn>
                <a:cxn ang="0">
                  <a:pos x="47" y="154"/>
                </a:cxn>
                <a:cxn ang="0">
                  <a:pos x="74" y="175"/>
                </a:cxn>
                <a:cxn ang="0">
                  <a:pos x="89" y="184"/>
                </a:cxn>
                <a:cxn ang="0">
                  <a:pos x="101" y="200"/>
                </a:cxn>
                <a:cxn ang="0">
                  <a:pos x="97" y="222"/>
                </a:cxn>
                <a:cxn ang="0">
                  <a:pos x="73" y="244"/>
                </a:cxn>
                <a:cxn ang="0">
                  <a:pos x="58" y="284"/>
                </a:cxn>
                <a:cxn ang="0">
                  <a:pos x="62" y="321"/>
                </a:cxn>
                <a:cxn ang="0">
                  <a:pos x="81" y="350"/>
                </a:cxn>
                <a:cxn ang="0">
                  <a:pos x="138" y="377"/>
                </a:cxn>
                <a:cxn ang="0">
                  <a:pos x="189" y="379"/>
                </a:cxn>
                <a:cxn ang="0">
                  <a:pos x="231" y="375"/>
                </a:cxn>
                <a:cxn ang="0">
                  <a:pos x="272" y="350"/>
                </a:cxn>
                <a:cxn ang="0">
                  <a:pos x="289" y="320"/>
                </a:cxn>
                <a:cxn ang="0">
                  <a:pos x="293" y="282"/>
                </a:cxn>
                <a:cxn ang="0">
                  <a:pos x="281" y="253"/>
                </a:cxn>
                <a:cxn ang="0">
                  <a:pos x="254" y="232"/>
                </a:cxn>
                <a:cxn ang="0">
                  <a:pos x="248" y="214"/>
                </a:cxn>
                <a:cxn ang="0">
                  <a:pos x="264" y="195"/>
                </a:cxn>
                <a:cxn ang="0">
                  <a:pos x="272" y="181"/>
                </a:cxn>
                <a:cxn ang="0">
                  <a:pos x="283" y="170"/>
                </a:cxn>
                <a:cxn ang="0">
                  <a:pos x="290" y="154"/>
                </a:cxn>
                <a:cxn ang="0">
                  <a:pos x="282" y="97"/>
                </a:cxn>
                <a:cxn ang="0">
                  <a:pos x="258" y="71"/>
                </a:cxn>
                <a:cxn ang="0">
                  <a:pos x="204" y="49"/>
                </a:cxn>
              </a:cxnLst>
              <a:rect l="0" t="0" r="r" b="b"/>
              <a:pathLst>
                <a:path w="338" h="425">
                  <a:moveTo>
                    <a:pt x="173" y="425"/>
                  </a:moveTo>
                  <a:lnTo>
                    <a:pt x="173" y="425"/>
                  </a:lnTo>
                  <a:lnTo>
                    <a:pt x="153" y="424"/>
                  </a:lnTo>
                  <a:lnTo>
                    <a:pt x="130" y="421"/>
                  </a:lnTo>
                  <a:lnTo>
                    <a:pt x="118" y="419"/>
                  </a:lnTo>
                  <a:lnTo>
                    <a:pt x="105" y="416"/>
                  </a:lnTo>
                  <a:lnTo>
                    <a:pt x="94" y="411"/>
                  </a:lnTo>
                  <a:lnTo>
                    <a:pt x="83" y="407"/>
                  </a:lnTo>
                  <a:lnTo>
                    <a:pt x="71" y="401"/>
                  </a:lnTo>
                  <a:lnTo>
                    <a:pt x="61" y="395"/>
                  </a:lnTo>
                  <a:lnTo>
                    <a:pt x="51" y="388"/>
                  </a:lnTo>
                  <a:lnTo>
                    <a:pt x="42" y="379"/>
                  </a:lnTo>
                  <a:lnTo>
                    <a:pt x="34" y="370"/>
                  </a:lnTo>
                  <a:lnTo>
                    <a:pt x="27" y="360"/>
                  </a:lnTo>
                  <a:lnTo>
                    <a:pt x="22" y="348"/>
                  </a:lnTo>
                  <a:lnTo>
                    <a:pt x="19" y="336"/>
                  </a:lnTo>
                  <a:lnTo>
                    <a:pt x="19" y="336"/>
                  </a:lnTo>
                  <a:lnTo>
                    <a:pt x="16" y="317"/>
                  </a:lnTo>
                  <a:lnTo>
                    <a:pt x="13" y="300"/>
                  </a:lnTo>
                  <a:lnTo>
                    <a:pt x="13" y="282"/>
                  </a:lnTo>
                  <a:lnTo>
                    <a:pt x="15" y="267"/>
                  </a:lnTo>
                  <a:lnTo>
                    <a:pt x="19" y="252"/>
                  </a:lnTo>
                  <a:lnTo>
                    <a:pt x="23" y="239"/>
                  </a:lnTo>
                  <a:lnTo>
                    <a:pt x="30" y="227"/>
                  </a:lnTo>
                  <a:lnTo>
                    <a:pt x="38" y="215"/>
                  </a:lnTo>
                  <a:lnTo>
                    <a:pt x="42" y="210"/>
                  </a:lnTo>
                  <a:lnTo>
                    <a:pt x="36" y="206"/>
                  </a:lnTo>
                  <a:lnTo>
                    <a:pt x="36" y="206"/>
                  </a:lnTo>
                  <a:lnTo>
                    <a:pt x="27" y="201"/>
                  </a:lnTo>
                  <a:lnTo>
                    <a:pt x="18" y="195"/>
                  </a:lnTo>
                  <a:lnTo>
                    <a:pt x="13" y="191"/>
                  </a:lnTo>
                  <a:lnTo>
                    <a:pt x="10" y="187"/>
                  </a:lnTo>
                  <a:lnTo>
                    <a:pt x="7" y="182"/>
                  </a:lnTo>
                  <a:lnTo>
                    <a:pt x="5" y="178"/>
                  </a:lnTo>
                  <a:lnTo>
                    <a:pt x="5" y="178"/>
                  </a:lnTo>
                  <a:lnTo>
                    <a:pt x="3" y="166"/>
                  </a:lnTo>
                  <a:lnTo>
                    <a:pt x="1" y="153"/>
                  </a:lnTo>
                  <a:lnTo>
                    <a:pt x="0" y="141"/>
                  </a:lnTo>
                  <a:lnTo>
                    <a:pt x="0" y="128"/>
                  </a:lnTo>
                  <a:lnTo>
                    <a:pt x="1" y="116"/>
                  </a:lnTo>
                  <a:lnTo>
                    <a:pt x="3" y="104"/>
                  </a:lnTo>
                  <a:lnTo>
                    <a:pt x="5" y="91"/>
                  </a:lnTo>
                  <a:lnTo>
                    <a:pt x="8" y="80"/>
                  </a:lnTo>
                  <a:lnTo>
                    <a:pt x="8" y="80"/>
                  </a:lnTo>
                  <a:lnTo>
                    <a:pt x="13" y="68"/>
                  </a:lnTo>
                  <a:lnTo>
                    <a:pt x="20" y="58"/>
                  </a:lnTo>
                  <a:lnTo>
                    <a:pt x="26" y="49"/>
                  </a:lnTo>
                  <a:lnTo>
                    <a:pt x="34" y="41"/>
                  </a:lnTo>
                  <a:lnTo>
                    <a:pt x="43" y="33"/>
                  </a:lnTo>
                  <a:lnTo>
                    <a:pt x="53" y="27"/>
                  </a:lnTo>
                  <a:lnTo>
                    <a:pt x="63" y="22"/>
                  </a:lnTo>
                  <a:lnTo>
                    <a:pt x="74" y="17"/>
                  </a:lnTo>
                  <a:lnTo>
                    <a:pt x="87" y="14"/>
                  </a:lnTo>
                  <a:lnTo>
                    <a:pt x="98" y="11"/>
                  </a:lnTo>
                  <a:lnTo>
                    <a:pt x="124" y="5"/>
                  </a:lnTo>
                  <a:lnTo>
                    <a:pt x="151" y="2"/>
                  </a:lnTo>
                  <a:lnTo>
                    <a:pt x="177" y="1"/>
                  </a:lnTo>
                  <a:lnTo>
                    <a:pt x="177" y="1"/>
                  </a:lnTo>
                  <a:lnTo>
                    <a:pt x="187" y="0"/>
                  </a:lnTo>
                  <a:lnTo>
                    <a:pt x="187" y="0"/>
                  </a:lnTo>
                  <a:lnTo>
                    <a:pt x="199" y="1"/>
                  </a:lnTo>
                  <a:lnTo>
                    <a:pt x="212" y="2"/>
                  </a:lnTo>
                  <a:lnTo>
                    <a:pt x="224" y="4"/>
                  </a:lnTo>
                  <a:lnTo>
                    <a:pt x="236" y="8"/>
                  </a:lnTo>
                  <a:lnTo>
                    <a:pt x="247" y="12"/>
                  </a:lnTo>
                  <a:lnTo>
                    <a:pt x="258" y="16"/>
                  </a:lnTo>
                  <a:lnTo>
                    <a:pt x="268" y="21"/>
                  </a:lnTo>
                  <a:lnTo>
                    <a:pt x="278" y="27"/>
                  </a:lnTo>
                  <a:lnTo>
                    <a:pt x="286" y="33"/>
                  </a:lnTo>
                  <a:lnTo>
                    <a:pt x="295" y="41"/>
                  </a:lnTo>
                  <a:lnTo>
                    <a:pt x="303" y="49"/>
                  </a:lnTo>
                  <a:lnTo>
                    <a:pt x="310" y="57"/>
                  </a:lnTo>
                  <a:lnTo>
                    <a:pt x="316" y="66"/>
                  </a:lnTo>
                  <a:lnTo>
                    <a:pt x="321" y="76"/>
                  </a:lnTo>
                  <a:lnTo>
                    <a:pt x="325" y="86"/>
                  </a:lnTo>
                  <a:lnTo>
                    <a:pt x="330" y="96"/>
                  </a:lnTo>
                  <a:lnTo>
                    <a:pt x="330" y="96"/>
                  </a:lnTo>
                  <a:lnTo>
                    <a:pt x="333" y="109"/>
                  </a:lnTo>
                  <a:lnTo>
                    <a:pt x="335" y="121"/>
                  </a:lnTo>
                  <a:lnTo>
                    <a:pt x="336" y="134"/>
                  </a:lnTo>
                  <a:lnTo>
                    <a:pt x="336" y="145"/>
                  </a:lnTo>
                  <a:lnTo>
                    <a:pt x="335" y="156"/>
                  </a:lnTo>
                  <a:lnTo>
                    <a:pt x="333" y="168"/>
                  </a:lnTo>
                  <a:lnTo>
                    <a:pt x="330" y="179"/>
                  </a:lnTo>
                  <a:lnTo>
                    <a:pt x="324" y="189"/>
                  </a:lnTo>
                  <a:lnTo>
                    <a:pt x="324" y="189"/>
                  </a:lnTo>
                  <a:lnTo>
                    <a:pt x="319" y="199"/>
                  </a:lnTo>
                  <a:lnTo>
                    <a:pt x="310" y="210"/>
                  </a:lnTo>
                  <a:lnTo>
                    <a:pt x="306" y="214"/>
                  </a:lnTo>
                  <a:lnTo>
                    <a:pt x="311" y="218"/>
                  </a:lnTo>
                  <a:lnTo>
                    <a:pt x="311" y="218"/>
                  </a:lnTo>
                  <a:lnTo>
                    <a:pt x="319" y="226"/>
                  </a:lnTo>
                  <a:lnTo>
                    <a:pt x="326" y="233"/>
                  </a:lnTo>
                  <a:lnTo>
                    <a:pt x="330" y="237"/>
                  </a:lnTo>
                  <a:lnTo>
                    <a:pt x="332" y="242"/>
                  </a:lnTo>
                  <a:lnTo>
                    <a:pt x="334" y="247"/>
                  </a:lnTo>
                  <a:lnTo>
                    <a:pt x="335" y="253"/>
                  </a:lnTo>
                  <a:lnTo>
                    <a:pt x="335" y="253"/>
                  </a:lnTo>
                  <a:lnTo>
                    <a:pt x="337" y="265"/>
                  </a:lnTo>
                  <a:lnTo>
                    <a:pt x="338" y="276"/>
                  </a:lnTo>
                  <a:lnTo>
                    <a:pt x="338" y="287"/>
                  </a:lnTo>
                  <a:lnTo>
                    <a:pt x="337" y="300"/>
                  </a:lnTo>
                  <a:lnTo>
                    <a:pt x="335" y="311"/>
                  </a:lnTo>
                  <a:lnTo>
                    <a:pt x="333" y="324"/>
                  </a:lnTo>
                  <a:lnTo>
                    <a:pt x="330" y="337"/>
                  </a:lnTo>
                  <a:lnTo>
                    <a:pt x="325" y="350"/>
                  </a:lnTo>
                  <a:lnTo>
                    <a:pt x="325" y="350"/>
                  </a:lnTo>
                  <a:lnTo>
                    <a:pt x="322" y="360"/>
                  </a:lnTo>
                  <a:lnTo>
                    <a:pt x="318" y="368"/>
                  </a:lnTo>
                  <a:lnTo>
                    <a:pt x="313" y="376"/>
                  </a:lnTo>
                  <a:lnTo>
                    <a:pt x="307" y="384"/>
                  </a:lnTo>
                  <a:lnTo>
                    <a:pt x="301" y="390"/>
                  </a:lnTo>
                  <a:lnTo>
                    <a:pt x="293" y="396"/>
                  </a:lnTo>
                  <a:lnTo>
                    <a:pt x="285" y="401"/>
                  </a:lnTo>
                  <a:lnTo>
                    <a:pt x="276" y="406"/>
                  </a:lnTo>
                  <a:lnTo>
                    <a:pt x="266" y="410"/>
                  </a:lnTo>
                  <a:lnTo>
                    <a:pt x="255" y="415"/>
                  </a:lnTo>
                  <a:lnTo>
                    <a:pt x="244" y="418"/>
                  </a:lnTo>
                  <a:lnTo>
                    <a:pt x="231" y="421"/>
                  </a:lnTo>
                  <a:lnTo>
                    <a:pt x="218" y="423"/>
                  </a:lnTo>
                  <a:lnTo>
                    <a:pt x="204" y="424"/>
                  </a:lnTo>
                  <a:lnTo>
                    <a:pt x="173" y="425"/>
                  </a:lnTo>
                  <a:lnTo>
                    <a:pt x="173" y="425"/>
                  </a:lnTo>
                  <a:close/>
                  <a:moveTo>
                    <a:pt x="181" y="48"/>
                  </a:moveTo>
                  <a:lnTo>
                    <a:pt x="181" y="48"/>
                  </a:lnTo>
                  <a:lnTo>
                    <a:pt x="162" y="48"/>
                  </a:lnTo>
                  <a:lnTo>
                    <a:pt x="159" y="48"/>
                  </a:lnTo>
                  <a:lnTo>
                    <a:pt x="159" y="48"/>
                  </a:lnTo>
                  <a:lnTo>
                    <a:pt x="145" y="49"/>
                  </a:lnTo>
                  <a:lnTo>
                    <a:pt x="127" y="51"/>
                  </a:lnTo>
                  <a:lnTo>
                    <a:pt x="111" y="53"/>
                  </a:lnTo>
                  <a:lnTo>
                    <a:pt x="93" y="58"/>
                  </a:lnTo>
                  <a:lnTo>
                    <a:pt x="86" y="61"/>
                  </a:lnTo>
                  <a:lnTo>
                    <a:pt x="78" y="64"/>
                  </a:lnTo>
                  <a:lnTo>
                    <a:pt x="71" y="68"/>
                  </a:lnTo>
                  <a:lnTo>
                    <a:pt x="65" y="74"/>
                  </a:lnTo>
                  <a:lnTo>
                    <a:pt x="59" y="80"/>
                  </a:lnTo>
                  <a:lnTo>
                    <a:pt x="55" y="87"/>
                  </a:lnTo>
                  <a:lnTo>
                    <a:pt x="52" y="94"/>
                  </a:lnTo>
                  <a:lnTo>
                    <a:pt x="49" y="104"/>
                  </a:lnTo>
                  <a:lnTo>
                    <a:pt x="49" y="104"/>
                  </a:lnTo>
                  <a:lnTo>
                    <a:pt x="46" y="125"/>
                  </a:lnTo>
                  <a:lnTo>
                    <a:pt x="44" y="142"/>
                  </a:lnTo>
                  <a:lnTo>
                    <a:pt x="46" y="149"/>
                  </a:lnTo>
                  <a:lnTo>
                    <a:pt x="47" y="154"/>
                  </a:lnTo>
                  <a:lnTo>
                    <a:pt x="49" y="158"/>
                  </a:lnTo>
                  <a:lnTo>
                    <a:pt x="51" y="160"/>
                  </a:lnTo>
                  <a:lnTo>
                    <a:pt x="51" y="160"/>
                  </a:lnTo>
                  <a:lnTo>
                    <a:pt x="63" y="169"/>
                  </a:lnTo>
                  <a:lnTo>
                    <a:pt x="74" y="175"/>
                  </a:lnTo>
                  <a:lnTo>
                    <a:pt x="81" y="177"/>
                  </a:lnTo>
                  <a:lnTo>
                    <a:pt x="81" y="177"/>
                  </a:lnTo>
                  <a:lnTo>
                    <a:pt x="85" y="180"/>
                  </a:lnTo>
                  <a:lnTo>
                    <a:pt x="88" y="183"/>
                  </a:lnTo>
                  <a:lnTo>
                    <a:pt x="89" y="184"/>
                  </a:lnTo>
                  <a:lnTo>
                    <a:pt x="90" y="184"/>
                  </a:lnTo>
                  <a:lnTo>
                    <a:pt x="90" y="184"/>
                  </a:lnTo>
                  <a:lnTo>
                    <a:pt x="95" y="188"/>
                  </a:lnTo>
                  <a:lnTo>
                    <a:pt x="98" y="193"/>
                  </a:lnTo>
                  <a:lnTo>
                    <a:pt x="101" y="200"/>
                  </a:lnTo>
                  <a:lnTo>
                    <a:pt x="102" y="206"/>
                  </a:lnTo>
                  <a:lnTo>
                    <a:pt x="102" y="206"/>
                  </a:lnTo>
                  <a:lnTo>
                    <a:pt x="102" y="212"/>
                  </a:lnTo>
                  <a:lnTo>
                    <a:pt x="100" y="217"/>
                  </a:lnTo>
                  <a:lnTo>
                    <a:pt x="97" y="222"/>
                  </a:lnTo>
                  <a:lnTo>
                    <a:pt x="92" y="227"/>
                  </a:lnTo>
                  <a:lnTo>
                    <a:pt x="92" y="227"/>
                  </a:lnTo>
                  <a:lnTo>
                    <a:pt x="86" y="232"/>
                  </a:lnTo>
                  <a:lnTo>
                    <a:pt x="80" y="237"/>
                  </a:lnTo>
                  <a:lnTo>
                    <a:pt x="73" y="244"/>
                  </a:lnTo>
                  <a:lnTo>
                    <a:pt x="69" y="251"/>
                  </a:lnTo>
                  <a:lnTo>
                    <a:pt x="65" y="259"/>
                  </a:lnTo>
                  <a:lnTo>
                    <a:pt x="62" y="267"/>
                  </a:lnTo>
                  <a:lnTo>
                    <a:pt x="60" y="275"/>
                  </a:lnTo>
                  <a:lnTo>
                    <a:pt x="58" y="284"/>
                  </a:lnTo>
                  <a:lnTo>
                    <a:pt x="58" y="284"/>
                  </a:lnTo>
                  <a:lnTo>
                    <a:pt x="58" y="294"/>
                  </a:lnTo>
                  <a:lnTo>
                    <a:pt x="58" y="303"/>
                  </a:lnTo>
                  <a:lnTo>
                    <a:pt x="60" y="311"/>
                  </a:lnTo>
                  <a:lnTo>
                    <a:pt x="62" y="321"/>
                  </a:lnTo>
                  <a:lnTo>
                    <a:pt x="65" y="329"/>
                  </a:lnTo>
                  <a:lnTo>
                    <a:pt x="69" y="336"/>
                  </a:lnTo>
                  <a:lnTo>
                    <a:pt x="74" y="343"/>
                  </a:lnTo>
                  <a:lnTo>
                    <a:pt x="81" y="350"/>
                  </a:lnTo>
                  <a:lnTo>
                    <a:pt x="81" y="350"/>
                  </a:lnTo>
                  <a:lnTo>
                    <a:pt x="91" y="360"/>
                  </a:lnTo>
                  <a:lnTo>
                    <a:pt x="102" y="366"/>
                  </a:lnTo>
                  <a:lnTo>
                    <a:pt x="114" y="371"/>
                  </a:lnTo>
                  <a:lnTo>
                    <a:pt x="126" y="375"/>
                  </a:lnTo>
                  <a:lnTo>
                    <a:pt x="138" y="377"/>
                  </a:lnTo>
                  <a:lnTo>
                    <a:pt x="151" y="379"/>
                  </a:lnTo>
                  <a:lnTo>
                    <a:pt x="175" y="379"/>
                  </a:lnTo>
                  <a:lnTo>
                    <a:pt x="175" y="379"/>
                  </a:lnTo>
                  <a:lnTo>
                    <a:pt x="189" y="379"/>
                  </a:lnTo>
                  <a:lnTo>
                    <a:pt x="189" y="379"/>
                  </a:lnTo>
                  <a:lnTo>
                    <a:pt x="203" y="379"/>
                  </a:lnTo>
                  <a:lnTo>
                    <a:pt x="203" y="379"/>
                  </a:lnTo>
                  <a:lnTo>
                    <a:pt x="213" y="379"/>
                  </a:lnTo>
                  <a:lnTo>
                    <a:pt x="222" y="377"/>
                  </a:lnTo>
                  <a:lnTo>
                    <a:pt x="231" y="375"/>
                  </a:lnTo>
                  <a:lnTo>
                    <a:pt x="241" y="372"/>
                  </a:lnTo>
                  <a:lnTo>
                    <a:pt x="250" y="368"/>
                  </a:lnTo>
                  <a:lnTo>
                    <a:pt x="257" y="363"/>
                  </a:lnTo>
                  <a:lnTo>
                    <a:pt x="266" y="357"/>
                  </a:lnTo>
                  <a:lnTo>
                    <a:pt x="272" y="350"/>
                  </a:lnTo>
                  <a:lnTo>
                    <a:pt x="272" y="350"/>
                  </a:lnTo>
                  <a:lnTo>
                    <a:pt x="278" y="343"/>
                  </a:lnTo>
                  <a:lnTo>
                    <a:pt x="282" y="335"/>
                  </a:lnTo>
                  <a:lnTo>
                    <a:pt x="286" y="328"/>
                  </a:lnTo>
                  <a:lnTo>
                    <a:pt x="289" y="320"/>
                  </a:lnTo>
                  <a:lnTo>
                    <a:pt x="292" y="310"/>
                  </a:lnTo>
                  <a:lnTo>
                    <a:pt x="293" y="301"/>
                  </a:lnTo>
                  <a:lnTo>
                    <a:pt x="293" y="292"/>
                  </a:lnTo>
                  <a:lnTo>
                    <a:pt x="293" y="282"/>
                  </a:lnTo>
                  <a:lnTo>
                    <a:pt x="293" y="282"/>
                  </a:lnTo>
                  <a:lnTo>
                    <a:pt x="292" y="275"/>
                  </a:lnTo>
                  <a:lnTo>
                    <a:pt x="290" y="268"/>
                  </a:lnTo>
                  <a:lnTo>
                    <a:pt x="288" y="263"/>
                  </a:lnTo>
                  <a:lnTo>
                    <a:pt x="284" y="258"/>
                  </a:lnTo>
                  <a:lnTo>
                    <a:pt x="281" y="253"/>
                  </a:lnTo>
                  <a:lnTo>
                    <a:pt x="277" y="250"/>
                  </a:lnTo>
                  <a:lnTo>
                    <a:pt x="268" y="243"/>
                  </a:lnTo>
                  <a:lnTo>
                    <a:pt x="268" y="243"/>
                  </a:lnTo>
                  <a:lnTo>
                    <a:pt x="254" y="232"/>
                  </a:lnTo>
                  <a:lnTo>
                    <a:pt x="254" y="232"/>
                  </a:lnTo>
                  <a:lnTo>
                    <a:pt x="251" y="228"/>
                  </a:lnTo>
                  <a:lnTo>
                    <a:pt x="249" y="223"/>
                  </a:lnTo>
                  <a:lnTo>
                    <a:pt x="248" y="219"/>
                  </a:lnTo>
                  <a:lnTo>
                    <a:pt x="248" y="214"/>
                  </a:lnTo>
                  <a:lnTo>
                    <a:pt x="248" y="214"/>
                  </a:lnTo>
                  <a:lnTo>
                    <a:pt x="249" y="209"/>
                  </a:lnTo>
                  <a:lnTo>
                    <a:pt x="252" y="204"/>
                  </a:lnTo>
                  <a:lnTo>
                    <a:pt x="256" y="200"/>
                  </a:lnTo>
                  <a:lnTo>
                    <a:pt x="261" y="196"/>
                  </a:lnTo>
                  <a:lnTo>
                    <a:pt x="264" y="195"/>
                  </a:lnTo>
                  <a:lnTo>
                    <a:pt x="264" y="192"/>
                  </a:lnTo>
                  <a:lnTo>
                    <a:pt x="264" y="192"/>
                  </a:lnTo>
                  <a:lnTo>
                    <a:pt x="268" y="186"/>
                  </a:lnTo>
                  <a:lnTo>
                    <a:pt x="271" y="182"/>
                  </a:lnTo>
                  <a:lnTo>
                    <a:pt x="272" y="181"/>
                  </a:lnTo>
                  <a:lnTo>
                    <a:pt x="274" y="179"/>
                  </a:lnTo>
                  <a:lnTo>
                    <a:pt x="274" y="179"/>
                  </a:lnTo>
                  <a:lnTo>
                    <a:pt x="277" y="174"/>
                  </a:lnTo>
                  <a:lnTo>
                    <a:pt x="282" y="170"/>
                  </a:lnTo>
                  <a:lnTo>
                    <a:pt x="283" y="170"/>
                  </a:lnTo>
                  <a:lnTo>
                    <a:pt x="283" y="169"/>
                  </a:lnTo>
                  <a:lnTo>
                    <a:pt x="283" y="169"/>
                  </a:lnTo>
                  <a:lnTo>
                    <a:pt x="286" y="165"/>
                  </a:lnTo>
                  <a:lnTo>
                    <a:pt x="288" y="159"/>
                  </a:lnTo>
                  <a:lnTo>
                    <a:pt x="290" y="154"/>
                  </a:lnTo>
                  <a:lnTo>
                    <a:pt x="291" y="148"/>
                  </a:lnTo>
                  <a:lnTo>
                    <a:pt x="291" y="136"/>
                  </a:lnTo>
                  <a:lnTo>
                    <a:pt x="290" y="122"/>
                  </a:lnTo>
                  <a:lnTo>
                    <a:pt x="287" y="109"/>
                  </a:lnTo>
                  <a:lnTo>
                    <a:pt x="282" y="97"/>
                  </a:lnTo>
                  <a:lnTo>
                    <a:pt x="277" y="87"/>
                  </a:lnTo>
                  <a:lnTo>
                    <a:pt x="274" y="83"/>
                  </a:lnTo>
                  <a:lnTo>
                    <a:pt x="270" y="80"/>
                  </a:lnTo>
                  <a:lnTo>
                    <a:pt x="270" y="80"/>
                  </a:lnTo>
                  <a:lnTo>
                    <a:pt x="258" y="71"/>
                  </a:lnTo>
                  <a:lnTo>
                    <a:pt x="247" y="63"/>
                  </a:lnTo>
                  <a:lnTo>
                    <a:pt x="237" y="58"/>
                  </a:lnTo>
                  <a:lnTo>
                    <a:pt x="225" y="54"/>
                  </a:lnTo>
                  <a:lnTo>
                    <a:pt x="215" y="51"/>
                  </a:lnTo>
                  <a:lnTo>
                    <a:pt x="204" y="49"/>
                  </a:lnTo>
                  <a:lnTo>
                    <a:pt x="192" y="48"/>
                  </a:lnTo>
                  <a:lnTo>
                    <a:pt x="181" y="48"/>
                  </a:lnTo>
                  <a:lnTo>
                    <a:pt x="181" y="4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7101" name="Freeform 717"/>
            <p:cNvSpPr/>
            <p:nvPr/>
          </p:nvSpPr>
          <p:spPr bwMode="auto">
            <a:xfrm>
              <a:off x="4745038" y="4637088"/>
              <a:ext cx="41275" cy="31750"/>
            </a:xfrm>
            <a:custGeom>
              <a:avLst/>
              <a:gdLst/>
              <a:ahLst/>
              <a:cxnLst>
                <a:cxn ang="0">
                  <a:pos x="37" y="61"/>
                </a:cxn>
                <a:cxn ang="0">
                  <a:pos x="37" y="61"/>
                </a:cxn>
                <a:cxn ang="0">
                  <a:pos x="26" y="60"/>
                </a:cxn>
                <a:cxn ang="0">
                  <a:pos x="15" y="57"/>
                </a:cxn>
                <a:cxn ang="0">
                  <a:pos x="15" y="57"/>
                </a:cxn>
                <a:cxn ang="0">
                  <a:pos x="9" y="53"/>
                </a:cxn>
                <a:cxn ang="0">
                  <a:pos x="5" y="48"/>
                </a:cxn>
                <a:cxn ang="0">
                  <a:pos x="1" y="41"/>
                </a:cxn>
                <a:cxn ang="0">
                  <a:pos x="0" y="34"/>
                </a:cxn>
                <a:cxn ang="0">
                  <a:pos x="0" y="34"/>
                </a:cxn>
                <a:cxn ang="0">
                  <a:pos x="1" y="25"/>
                </a:cxn>
                <a:cxn ang="0">
                  <a:pos x="5" y="17"/>
                </a:cxn>
                <a:cxn ang="0">
                  <a:pos x="9" y="11"/>
                </a:cxn>
                <a:cxn ang="0">
                  <a:pos x="12" y="8"/>
                </a:cxn>
                <a:cxn ang="0">
                  <a:pos x="15" y="6"/>
                </a:cxn>
                <a:cxn ang="0">
                  <a:pos x="15" y="6"/>
                </a:cxn>
                <a:cxn ang="0">
                  <a:pos x="20" y="4"/>
                </a:cxn>
                <a:cxn ang="0">
                  <a:pos x="25" y="2"/>
                </a:cxn>
                <a:cxn ang="0">
                  <a:pos x="30" y="0"/>
                </a:cxn>
                <a:cxn ang="0">
                  <a:pos x="37" y="0"/>
                </a:cxn>
                <a:cxn ang="0">
                  <a:pos x="37" y="0"/>
                </a:cxn>
                <a:cxn ang="0">
                  <a:pos x="44" y="2"/>
                </a:cxn>
                <a:cxn ang="0">
                  <a:pos x="52" y="4"/>
                </a:cxn>
                <a:cxn ang="0">
                  <a:pos x="53" y="4"/>
                </a:cxn>
                <a:cxn ang="0">
                  <a:pos x="54" y="4"/>
                </a:cxn>
                <a:cxn ang="0">
                  <a:pos x="54" y="4"/>
                </a:cxn>
                <a:cxn ang="0">
                  <a:pos x="59" y="5"/>
                </a:cxn>
                <a:cxn ang="0">
                  <a:pos x="59" y="5"/>
                </a:cxn>
                <a:cxn ang="0">
                  <a:pos x="63" y="6"/>
                </a:cxn>
                <a:cxn ang="0">
                  <a:pos x="67" y="8"/>
                </a:cxn>
                <a:cxn ang="0">
                  <a:pos x="71" y="10"/>
                </a:cxn>
                <a:cxn ang="0">
                  <a:pos x="73" y="14"/>
                </a:cxn>
                <a:cxn ang="0">
                  <a:pos x="76" y="17"/>
                </a:cxn>
                <a:cxn ang="0">
                  <a:pos x="77" y="21"/>
                </a:cxn>
                <a:cxn ang="0">
                  <a:pos x="78" y="25"/>
                </a:cxn>
                <a:cxn ang="0">
                  <a:pos x="78" y="29"/>
                </a:cxn>
                <a:cxn ang="0">
                  <a:pos x="78" y="29"/>
                </a:cxn>
                <a:cxn ang="0">
                  <a:pos x="77" y="38"/>
                </a:cxn>
                <a:cxn ang="0">
                  <a:pos x="74" y="45"/>
                </a:cxn>
                <a:cxn ang="0">
                  <a:pos x="69" y="51"/>
                </a:cxn>
                <a:cxn ang="0">
                  <a:pos x="62" y="55"/>
                </a:cxn>
                <a:cxn ang="0">
                  <a:pos x="62" y="55"/>
                </a:cxn>
                <a:cxn ang="0">
                  <a:pos x="56" y="58"/>
                </a:cxn>
                <a:cxn ang="0">
                  <a:pos x="50" y="59"/>
                </a:cxn>
                <a:cxn ang="0">
                  <a:pos x="44" y="61"/>
                </a:cxn>
                <a:cxn ang="0">
                  <a:pos x="37" y="61"/>
                </a:cxn>
                <a:cxn ang="0">
                  <a:pos x="37" y="61"/>
                </a:cxn>
              </a:cxnLst>
              <a:rect l="0" t="0" r="r" b="b"/>
              <a:pathLst>
                <a:path w="78" h="61">
                  <a:moveTo>
                    <a:pt x="37" y="61"/>
                  </a:moveTo>
                  <a:lnTo>
                    <a:pt x="37" y="61"/>
                  </a:lnTo>
                  <a:lnTo>
                    <a:pt x="26" y="60"/>
                  </a:lnTo>
                  <a:lnTo>
                    <a:pt x="15" y="57"/>
                  </a:lnTo>
                  <a:lnTo>
                    <a:pt x="15" y="57"/>
                  </a:lnTo>
                  <a:lnTo>
                    <a:pt x="9" y="53"/>
                  </a:lnTo>
                  <a:lnTo>
                    <a:pt x="5" y="48"/>
                  </a:lnTo>
                  <a:lnTo>
                    <a:pt x="1" y="41"/>
                  </a:lnTo>
                  <a:lnTo>
                    <a:pt x="0" y="34"/>
                  </a:lnTo>
                  <a:lnTo>
                    <a:pt x="0" y="34"/>
                  </a:lnTo>
                  <a:lnTo>
                    <a:pt x="1" y="25"/>
                  </a:lnTo>
                  <a:lnTo>
                    <a:pt x="5" y="17"/>
                  </a:lnTo>
                  <a:lnTo>
                    <a:pt x="9" y="11"/>
                  </a:lnTo>
                  <a:lnTo>
                    <a:pt x="12" y="8"/>
                  </a:lnTo>
                  <a:lnTo>
                    <a:pt x="15" y="6"/>
                  </a:lnTo>
                  <a:lnTo>
                    <a:pt x="15" y="6"/>
                  </a:lnTo>
                  <a:lnTo>
                    <a:pt x="20" y="4"/>
                  </a:lnTo>
                  <a:lnTo>
                    <a:pt x="25" y="2"/>
                  </a:lnTo>
                  <a:lnTo>
                    <a:pt x="30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44" y="2"/>
                  </a:lnTo>
                  <a:lnTo>
                    <a:pt x="52" y="4"/>
                  </a:lnTo>
                  <a:lnTo>
                    <a:pt x="53" y="4"/>
                  </a:lnTo>
                  <a:lnTo>
                    <a:pt x="54" y="4"/>
                  </a:lnTo>
                  <a:lnTo>
                    <a:pt x="54" y="4"/>
                  </a:lnTo>
                  <a:lnTo>
                    <a:pt x="59" y="5"/>
                  </a:lnTo>
                  <a:lnTo>
                    <a:pt x="59" y="5"/>
                  </a:lnTo>
                  <a:lnTo>
                    <a:pt x="63" y="6"/>
                  </a:lnTo>
                  <a:lnTo>
                    <a:pt x="67" y="8"/>
                  </a:lnTo>
                  <a:lnTo>
                    <a:pt x="71" y="10"/>
                  </a:lnTo>
                  <a:lnTo>
                    <a:pt x="73" y="14"/>
                  </a:lnTo>
                  <a:lnTo>
                    <a:pt x="76" y="17"/>
                  </a:lnTo>
                  <a:lnTo>
                    <a:pt x="77" y="21"/>
                  </a:lnTo>
                  <a:lnTo>
                    <a:pt x="78" y="25"/>
                  </a:lnTo>
                  <a:lnTo>
                    <a:pt x="78" y="29"/>
                  </a:lnTo>
                  <a:lnTo>
                    <a:pt x="78" y="29"/>
                  </a:lnTo>
                  <a:lnTo>
                    <a:pt x="77" y="38"/>
                  </a:lnTo>
                  <a:lnTo>
                    <a:pt x="74" y="45"/>
                  </a:lnTo>
                  <a:lnTo>
                    <a:pt x="69" y="51"/>
                  </a:lnTo>
                  <a:lnTo>
                    <a:pt x="62" y="55"/>
                  </a:lnTo>
                  <a:lnTo>
                    <a:pt x="62" y="55"/>
                  </a:lnTo>
                  <a:lnTo>
                    <a:pt x="56" y="58"/>
                  </a:lnTo>
                  <a:lnTo>
                    <a:pt x="50" y="59"/>
                  </a:lnTo>
                  <a:lnTo>
                    <a:pt x="44" y="61"/>
                  </a:lnTo>
                  <a:lnTo>
                    <a:pt x="37" y="61"/>
                  </a:lnTo>
                  <a:lnTo>
                    <a:pt x="37" y="6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7102" name="Freeform 718"/>
            <p:cNvSpPr/>
            <p:nvPr/>
          </p:nvSpPr>
          <p:spPr bwMode="auto">
            <a:xfrm>
              <a:off x="4743451" y="4552950"/>
              <a:ext cx="39688" cy="30163"/>
            </a:xfrm>
            <a:custGeom>
              <a:avLst/>
              <a:gdLst/>
              <a:ahLst/>
              <a:cxnLst>
                <a:cxn ang="0">
                  <a:pos x="28" y="55"/>
                </a:cxn>
                <a:cxn ang="0">
                  <a:pos x="27" y="55"/>
                </a:cxn>
                <a:cxn ang="0">
                  <a:pos x="27" y="55"/>
                </a:cxn>
                <a:cxn ang="0">
                  <a:pos x="23" y="54"/>
                </a:cxn>
                <a:cxn ang="0">
                  <a:pos x="18" y="53"/>
                </a:cxn>
                <a:cxn ang="0">
                  <a:pos x="14" y="51"/>
                </a:cxn>
                <a:cxn ang="0">
                  <a:pos x="11" y="49"/>
                </a:cxn>
                <a:cxn ang="0">
                  <a:pos x="7" y="45"/>
                </a:cxn>
                <a:cxn ang="0">
                  <a:pos x="4" y="42"/>
                </a:cxn>
                <a:cxn ang="0">
                  <a:pos x="2" y="38"/>
                </a:cxn>
                <a:cxn ang="0">
                  <a:pos x="1" y="32"/>
                </a:cxn>
                <a:cxn ang="0">
                  <a:pos x="1" y="32"/>
                </a:cxn>
                <a:cxn ang="0">
                  <a:pos x="0" y="27"/>
                </a:cxn>
                <a:cxn ang="0">
                  <a:pos x="1" y="19"/>
                </a:cxn>
                <a:cxn ang="0">
                  <a:pos x="2" y="15"/>
                </a:cxn>
                <a:cxn ang="0">
                  <a:pos x="4" y="11"/>
                </a:cxn>
                <a:cxn ang="0">
                  <a:pos x="8" y="8"/>
                </a:cxn>
                <a:cxn ang="0">
                  <a:pos x="12" y="5"/>
                </a:cxn>
                <a:cxn ang="0">
                  <a:pos x="12" y="5"/>
                </a:cxn>
                <a:cxn ang="0">
                  <a:pos x="20" y="1"/>
                </a:cxn>
                <a:cxn ang="0">
                  <a:pos x="29" y="0"/>
                </a:cxn>
                <a:cxn ang="0">
                  <a:pos x="51" y="0"/>
                </a:cxn>
                <a:cxn ang="0">
                  <a:pos x="51" y="0"/>
                </a:cxn>
                <a:cxn ang="0">
                  <a:pos x="56" y="0"/>
                </a:cxn>
                <a:cxn ang="0">
                  <a:pos x="60" y="1"/>
                </a:cxn>
                <a:cxn ang="0">
                  <a:pos x="64" y="5"/>
                </a:cxn>
                <a:cxn ang="0">
                  <a:pos x="67" y="7"/>
                </a:cxn>
                <a:cxn ang="0">
                  <a:pos x="71" y="11"/>
                </a:cxn>
                <a:cxn ang="0">
                  <a:pos x="73" y="14"/>
                </a:cxn>
                <a:cxn ang="0">
                  <a:pos x="74" y="18"/>
                </a:cxn>
                <a:cxn ang="0">
                  <a:pos x="74" y="23"/>
                </a:cxn>
                <a:cxn ang="0">
                  <a:pos x="74" y="23"/>
                </a:cxn>
                <a:cxn ang="0">
                  <a:pos x="73" y="31"/>
                </a:cxn>
                <a:cxn ang="0">
                  <a:pos x="70" y="40"/>
                </a:cxn>
                <a:cxn ang="0">
                  <a:pos x="64" y="46"/>
                </a:cxn>
                <a:cxn ang="0">
                  <a:pos x="61" y="48"/>
                </a:cxn>
                <a:cxn ang="0">
                  <a:pos x="58" y="50"/>
                </a:cxn>
                <a:cxn ang="0">
                  <a:pos x="58" y="50"/>
                </a:cxn>
                <a:cxn ang="0">
                  <a:pos x="52" y="52"/>
                </a:cxn>
                <a:cxn ang="0">
                  <a:pos x="45" y="54"/>
                </a:cxn>
                <a:cxn ang="0">
                  <a:pos x="38" y="55"/>
                </a:cxn>
                <a:cxn ang="0">
                  <a:pos x="29" y="55"/>
                </a:cxn>
                <a:cxn ang="0">
                  <a:pos x="28" y="55"/>
                </a:cxn>
              </a:cxnLst>
              <a:rect l="0" t="0" r="r" b="b"/>
              <a:pathLst>
                <a:path w="74" h="55">
                  <a:moveTo>
                    <a:pt x="28" y="55"/>
                  </a:moveTo>
                  <a:lnTo>
                    <a:pt x="27" y="55"/>
                  </a:lnTo>
                  <a:lnTo>
                    <a:pt x="27" y="55"/>
                  </a:lnTo>
                  <a:lnTo>
                    <a:pt x="23" y="54"/>
                  </a:lnTo>
                  <a:lnTo>
                    <a:pt x="18" y="53"/>
                  </a:lnTo>
                  <a:lnTo>
                    <a:pt x="14" y="51"/>
                  </a:lnTo>
                  <a:lnTo>
                    <a:pt x="11" y="49"/>
                  </a:lnTo>
                  <a:lnTo>
                    <a:pt x="7" y="45"/>
                  </a:lnTo>
                  <a:lnTo>
                    <a:pt x="4" y="42"/>
                  </a:lnTo>
                  <a:lnTo>
                    <a:pt x="2" y="38"/>
                  </a:lnTo>
                  <a:lnTo>
                    <a:pt x="1" y="32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4" y="11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2" y="5"/>
                  </a:lnTo>
                  <a:lnTo>
                    <a:pt x="20" y="1"/>
                  </a:lnTo>
                  <a:lnTo>
                    <a:pt x="29" y="0"/>
                  </a:lnTo>
                  <a:lnTo>
                    <a:pt x="51" y="0"/>
                  </a:lnTo>
                  <a:lnTo>
                    <a:pt x="51" y="0"/>
                  </a:lnTo>
                  <a:lnTo>
                    <a:pt x="56" y="0"/>
                  </a:lnTo>
                  <a:lnTo>
                    <a:pt x="60" y="1"/>
                  </a:lnTo>
                  <a:lnTo>
                    <a:pt x="64" y="5"/>
                  </a:lnTo>
                  <a:lnTo>
                    <a:pt x="67" y="7"/>
                  </a:lnTo>
                  <a:lnTo>
                    <a:pt x="71" y="11"/>
                  </a:lnTo>
                  <a:lnTo>
                    <a:pt x="73" y="14"/>
                  </a:lnTo>
                  <a:lnTo>
                    <a:pt x="74" y="18"/>
                  </a:lnTo>
                  <a:lnTo>
                    <a:pt x="74" y="23"/>
                  </a:lnTo>
                  <a:lnTo>
                    <a:pt x="74" y="23"/>
                  </a:lnTo>
                  <a:lnTo>
                    <a:pt x="73" y="31"/>
                  </a:lnTo>
                  <a:lnTo>
                    <a:pt x="70" y="40"/>
                  </a:lnTo>
                  <a:lnTo>
                    <a:pt x="64" y="46"/>
                  </a:lnTo>
                  <a:lnTo>
                    <a:pt x="61" y="48"/>
                  </a:lnTo>
                  <a:lnTo>
                    <a:pt x="58" y="50"/>
                  </a:lnTo>
                  <a:lnTo>
                    <a:pt x="58" y="50"/>
                  </a:lnTo>
                  <a:lnTo>
                    <a:pt x="52" y="52"/>
                  </a:lnTo>
                  <a:lnTo>
                    <a:pt x="45" y="54"/>
                  </a:lnTo>
                  <a:lnTo>
                    <a:pt x="38" y="55"/>
                  </a:lnTo>
                  <a:lnTo>
                    <a:pt x="29" y="55"/>
                  </a:lnTo>
                  <a:lnTo>
                    <a:pt x="28" y="5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</p:grpSp>
    </p:spTree>
  </p:cSld>
  <p:clrMapOvr>
    <a:masterClrMapping/>
  </p:clrMapOvr>
  <p:transition spd="slow" advClick="0" advTm="6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2" grpId="0" animBg="1"/>
      <p:bldP spid="26" grpId="0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790</Words>
  <Application>WPS 演示</Application>
  <PresentationFormat>自定义</PresentationFormat>
  <Paragraphs>176</Paragraphs>
  <Slides>15</Slides>
  <Notes>20</Notes>
  <HiddenSlides>0</HiddenSlides>
  <MMClips>1</MMClips>
  <ScaleCrop>false</ScaleCrop>
  <HeadingPairs>
    <vt:vector size="6" baseType="variant">
      <vt:variant>
        <vt:lpstr>已用的字体</vt:lpstr>
      </vt:variant>
      <vt:variant>
        <vt:i4>21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37" baseType="lpstr">
      <vt:lpstr>Arial</vt:lpstr>
      <vt:lpstr>宋体</vt:lpstr>
      <vt:lpstr>Wingdings</vt:lpstr>
      <vt:lpstr>方正静蕾简体</vt:lpstr>
      <vt:lpstr>汉仪菱心体简</vt:lpstr>
      <vt:lpstr>微软雅黑</vt:lpstr>
      <vt:lpstr>Adobe Caslon Pro Bold</vt:lpstr>
      <vt:lpstr>Kozuka Gothic Pro B</vt:lpstr>
      <vt:lpstr>Kozuka Mincho Pro H</vt:lpstr>
      <vt:lpstr>Agency FB</vt:lpstr>
      <vt:lpstr>苹方 常规</vt:lpstr>
      <vt:lpstr>Calibri</vt:lpstr>
      <vt:lpstr>微软雅黑 Light</vt:lpstr>
      <vt:lpstr>苹方 特粗</vt:lpstr>
      <vt:lpstr>Arial Unicode MS</vt:lpstr>
      <vt:lpstr>Calibri Light</vt:lpstr>
      <vt:lpstr>Calibri</vt:lpstr>
      <vt:lpstr>Segoe Print</vt:lpstr>
      <vt:lpstr>MS PMincho</vt:lpstr>
      <vt:lpstr>MS UI Gothic</vt:lpstr>
      <vt:lpstr>黑体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微软中国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PPTS</dc:title>
  <dc:creator>PPTS</dc:creator>
  <cp:keywords>PPTS</cp:keywords>
  <dc:description>PPTS</dc:description>
  <dc:subject>PPTS</dc:subject>
  <cp:category>PPTS</cp:category>
  <cp:lastModifiedBy>lenovo</cp:lastModifiedBy>
  <cp:revision>138</cp:revision>
  <dcterms:created xsi:type="dcterms:W3CDTF">2016-05-06T03:10:00Z</dcterms:created>
  <dcterms:modified xsi:type="dcterms:W3CDTF">2018-06-06T00:19:18Z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2052-10.1.0.7400</vt:lpwstr>
  </property>
</Properties>
</file>

<file path=docProps/thumbnail.jpeg>
</file>